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Montserrat Black"/>
      <p:bold r:id="rId32"/>
      <p:boldItalic r:id="rId33"/>
    </p:embeddedFont>
    <p:embeddedFont>
      <p:font typeface="Montserrat"/>
      <p:regular r:id="rId34"/>
      <p:bold r:id="rId35"/>
      <p:italic r:id="rId36"/>
      <p:boldItalic r:id="rId37"/>
    </p:embeddedFont>
    <p:embeddedFont>
      <p:font typeface="Anaheim"/>
      <p:regular r:id="rId38"/>
    </p:embeddedFont>
    <p:embeddedFont>
      <p:font typeface="Bebas Neue"/>
      <p:regular r:id="rId39"/>
    </p:embeddedFont>
    <p:embeddedFont>
      <p:font typeface="Montserrat Medium"/>
      <p:regular r:id="rId40"/>
      <p:bold r:id="rId41"/>
      <p:italic r:id="rId42"/>
      <p:boldItalic r:id="rId43"/>
    </p:embeddedFont>
    <p:embeddedFont>
      <p:font typeface="Montserrat ExtraBold"/>
      <p:bold r:id="rId44"/>
      <p:boldItalic r:id="rId45"/>
    </p:embeddedFont>
    <p:embeddedFont>
      <p:font typeface="PT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regular.fntdata"/><Relationship Id="rId42" Type="http://schemas.openxmlformats.org/officeDocument/2006/relationships/font" Target="fonts/MontserratMedium-italic.fntdata"/><Relationship Id="rId41" Type="http://schemas.openxmlformats.org/officeDocument/2006/relationships/font" Target="fonts/MontserratMedium-bold.fntdata"/><Relationship Id="rId44" Type="http://schemas.openxmlformats.org/officeDocument/2006/relationships/font" Target="fonts/MontserratExtraBold-bold.fntdata"/><Relationship Id="rId43" Type="http://schemas.openxmlformats.org/officeDocument/2006/relationships/font" Target="fonts/MontserratMedium-boldItalic.fntdata"/><Relationship Id="rId46" Type="http://schemas.openxmlformats.org/officeDocument/2006/relationships/font" Target="fonts/PTSans-regular.fntdata"/><Relationship Id="rId45"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TSans-italic.fntdata"/><Relationship Id="rId47" Type="http://schemas.openxmlformats.org/officeDocument/2006/relationships/font" Target="fonts/PTSans-bold.fntdata"/><Relationship Id="rId49" Type="http://schemas.openxmlformats.org/officeDocument/2006/relationships/font" Target="fonts/PT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MontserratBlack-boldItalic.fntdata"/><Relationship Id="rId32" Type="http://schemas.openxmlformats.org/officeDocument/2006/relationships/font" Target="fonts/MontserratBlack-bold.fntdata"/><Relationship Id="rId35" Type="http://schemas.openxmlformats.org/officeDocument/2006/relationships/font" Target="fonts/Montserrat-bold.fntdata"/><Relationship Id="rId34" Type="http://schemas.openxmlformats.org/officeDocument/2006/relationships/font" Target="fonts/Montserrat-regular.fntdata"/><Relationship Id="rId37" Type="http://schemas.openxmlformats.org/officeDocument/2006/relationships/font" Target="fonts/Montserrat-boldItalic.fntdata"/><Relationship Id="rId36" Type="http://schemas.openxmlformats.org/officeDocument/2006/relationships/font" Target="fonts/Montserrat-italic.fntdata"/><Relationship Id="rId39" Type="http://schemas.openxmlformats.org/officeDocument/2006/relationships/font" Target="fonts/BebasNeue-regular.fntdata"/><Relationship Id="rId38" Type="http://schemas.openxmlformats.org/officeDocument/2006/relationships/font" Target="fonts/Anahei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c88a354683_1_1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6" name="Google Shape;1276;g2c88a354683_1_1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c88a354683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4" name="Google Shape;1424;g2c88a354683_4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c88a354683_1_1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4" name="Google Shape;1444;g2c88a354683_1_15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What is Minimax?</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Minimax is a decision-making algorithm commonly used in two-player turn-based games.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Its goal is to determine the optimal move for a player, assuming the opponent plays optimally as well.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works by recursively evaluating possible future game states and choosing the move that maximizes the player's chances of winning while minimizing the opponent's chances.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c88a354683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c88a354683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you can see on the screen, we have a Decision Tree representing the Minimax </a:t>
            </a:r>
            <a:r>
              <a:rPr lang="en">
                <a:solidFill>
                  <a:schemeClr val="dk1"/>
                </a:solidFill>
              </a:rPr>
              <a:t>algorithm</a:t>
            </a:r>
            <a:r>
              <a:rPr lang="en">
                <a:solidFill>
                  <a:schemeClr val="dk1"/>
                </a:solidFill>
              </a:rPr>
              <a:t> decision-making process.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the root of the tree, we have the current game state, representing the initial board position.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Each node in the tree represents a possible move that the current player can make.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tree branches out as the algorithm explores different possible moves and their consequences.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the leaf nodes, we have the terminal states of the game, where either a player wins, loses, or the game ends in a draw.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Minimax algorithm aims to find the best move for the current player, assuming the opponent plays optimally as well.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 works by recursively evaluating possible future game states and selecting the move that maximizes the player's chances of winning while minimizing the opponent's.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Traversal of the Decision Tree: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Starting from the root node, the algorithm traverses the Decision Tree in a depth-first manner.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each level of the tree, the algorithm alternates between maximizing and minimizing players.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Maximizing players seek to maximize the evaluation function value, while minimizing players seek to minimize it.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Evaluation Function: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the leaf nodes, the algorithm evaluates the current board state using an evaluation function.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function assigns a numerical value to the board state, representing its desirability for the player.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algorithm backtracks from the leaf nodes, propagating the evaluation values up the tree.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Selection of Best Move: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the entire tree is traversed, the algorithm selects the move that leads to the highest evaluation value for the maximizing player.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selected move represents the best possible move for the current player given the current game state.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c88a354683_1_2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9" name="Google Shape;1469;g2c88a354683_1_2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Evaluation Function: In our code, the position.evaluate() function is responsible for determining the value of a given board state. Although the exact implementation of this function is not shown, it likely evaluates the current board state based on factors such as the number of pieces for each player, which aligns with the concept described in the slide.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Possible Moves: get_all_moves() function identifies all legal moves that a player can make from a given board state. This function generates and returns a list of all possible future board states resulting from legal moves by a player. This aligns perfectly with the concept described in the slide.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Depth: The depth parameter in minimax() function represents how many moves ahead the algorithm looks. It controls the depth of the search tree and determines the horizon of the search. By recursively calling the minimax() function with decreasing depth, the algorithm explores deeper into the game tree to evaluate potential future states.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Terminal State: The code checks for a terminal state in the minimax() function's base case. If the depth reaches zero or if there is a winner determined by the position.winner() function, the algorithm stops recursion and returns the evaluation of the current board state. This accurately reflects the concept of a terminal state in the Minimax algorithm, indicating when the game is over.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2c88a354683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2" name="Google Shape;1482;g2c88a354683_4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6d2390ff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6d2390ff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For our code, we have the 3 folders: assets, checkers, minimax and the file main.py. The assets folder contains resources for the game.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6d2390ff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6d2390ff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checkers folder contains the class board which handles the state of the actual checkers board. It will hold all of the pieces, allowing us to check what the valid moves are. We also have some stats related to how many kings and pieces are left.</a:t>
            </a:r>
            <a:endParaRPr/>
          </a:p>
          <a:p>
            <a:pPr indent="0" lvl="0" marL="0" rtl="0" algn="l">
              <a:lnSpc>
                <a:spcPct val="115000"/>
              </a:lnSpc>
              <a:spcBef>
                <a:spcPts val="1200"/>
              </a:spcBef>
              <a:spcAft>
                <a:spcPts val="0"/>
              </a:spcAft>
              <a:buClr>
                <a:schemeClr val="dk1"/>
              </a:buClr>
              <a:buSzPts val="1100"/>
              <a:buFont typeface="Arial"/>
              <a:buNone/>
            </a:pPr>
            <a:r>
              <a:rPr lang="en"/>
              <a:t>Constants.py will define the constant parameters for the game</a:t>
            </a:r>
            <a:endParaRPr/>
          </a:p>
          <a:p>
            <a:pPr indent="0" lvl="0" marL="0" rtl="0" algn="l">
              <a:lnSpc>
                <a:spcPct val="115000"/>
              </a:lnSpc>
              <a:spcBef>
                <a:spcPts val="1200"/>
              </a:spcBef>
              <a:spcAft>
                <a:spcPts val="0"/>
              </a:spcAft>
              <a:buClr>
                <a:schemeClr val="dk1"/>
              </a:buClr>
              <a:buSzPts val="1100"/>
              <a:buFont typeface="Arial"/>
              <a:buNone/>
            </a:pPr>
            <a:r>
              <a:rPr lang="en"/>
              <a:t>Game.py will define the rules of the game</a:t>
            </a:r>
            <a:endParaRPr/>
          </a:p>
          <a:p>
            <a:pPr indent="0" lvl="0" marL="0" rtl="0" algn="l">
              <a:lnSpc>
                <a:spcPct val="115000"/>
              </a:lnSpc>
              <a:spcBef>
                <a:spcPts val="1200"/>
              </a:spcBef>
              <a:spcAft>
                <a:spcPts val="0"/>
              </a:spcAft>
              <a:buClr>
                <a:schemeClr val="dk1"/>
              </a:buClr>
              <a:buSzPts val="1100"/>
              <a:buFont typeface="Arial"/>
              <a:buNone/>
            </a:pPr>
            <a:r>
              <a:rPr lang="en"/>
              <a:t>Piece.py will define piece drawing instructions and moving rules</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6d2390ff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26d2390ff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Inside the minimax folder, there is the file algorithm.py which contains the minimax algorithm. Position is a board object. This is the current board configuration. Given the current board configuration, the minimax should provide the optimal board configuration as we play. Depth represents how far we are extending the minimax tree. Every time we evaluate the minimax algorithm, we will increase the depth by 1. Max_player is a Boolean value which selects the player. It is true if we are maximizing and false if we are minimizing the reward. Game is an object defined in main.py and is used to draw and update the board as we play.</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c88a354683_1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7" name="Google Shape;1527;g2c88a354683_1_1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that we've discussed the key components of the Minimax algorithm, let's take a closer look at how these concepts are implemented in our code.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minimax/algorithm.py file, we've implemented the Minimax algorithm along with other necessary functions for our checkers game.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break down the key parts of our code: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Minimax Function: Our minimax() function is the heart of the algorithm. It recursively evaluates possible future game states to determine the best move for the current player. This function considers factors such as depth, maximizing player, and terminal states.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c88a354683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2" name="Google Shape;1542;g2c88a354683_4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Move Simulation: We have a simulate_move() function that applies a given move to a board state and returns the resulting board. This allows us to explore different potential moves and their consequences.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Get All Moves: The get_all_moves() function generates all possible legal moves for a player from a given board state. This function is essential for building the game tree and exploring possible future states.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Evaluation Function: Although not explicitly shown in this file, our code includes an evaluation function that assigns a numerical value to each board state. This function assesses the desirability of a state for the player and guides the Minimax algorithm's decision-making process.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combining these components, our code is able to intelligently evaluate possible moves and select the one that maximizes the player's chances of winning while minimizing the opponent's.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now move on to discussing how we can use this code to play a game of checkers and see the Minimax algorithm in action!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c88a354683_1_1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g2c88a354683_1_1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26d2390ff7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26d2390ff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main program gets the user’s input and calls the function minimax to evaluate the best possible move. It also checks who is the winner and if someone has won the game, then we’re going to quit the game</a:t>
            </a:r>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6d2390ff7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26d2390ff7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c88a354683_4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c88a354683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c8cc95a5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c8cc95a5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c88a354683_1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g2c88a354683_1_1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c88a354683_1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g2c88a354683_1_1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c88a354683_1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7" name="Google Shape;1317;g2c88a354683_1_1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c88a354683_1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8" name="Google Shape;1338;g2c88a354683_1_1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2c88a354683_1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8" name="Google Shape;1358;g2c88a354683_1_1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c88a354683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9" name="Google Shape;1379;g2c88a354683_4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c8db3393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c8db3393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c8db33933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c8db33933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c8db3393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c8db3393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3225" y="1256688"/>
            <a:ext cx="7033800" cy="2193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191919"/>
              </a:buClr>
              <a:buSzPts val="5200"/>
              <a:buNone/>
              <a:defRPr sz="96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713225" y="3521113"/>
            <a:ext cx="4528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 name="Google Shape;56;p14"/>
          <p:cNvGrpSpPr/>
          <p:nvPr/>
        </p:nvGrpSpPr>
        <p:grpSpPr>
          <a:xfrm>
            <a:off x="4780389" y="2513200"/>
            <a:ext cx="5036265" cy="4113315"/>
            <a:chOff x="4780389" y="2513200"/>
            <a:chExt cx="5036265" cy="4113315"/>
          </a:xfrm>
        </p:grpSpPr>
        <p:grpSp>
          <p:nvGrpSpPr>
            <p:cNvPr id="57" name="Google Shape;57;p14"/>
            <p:cNvGrpSpPr/>
            <p:nvPr/>
          </p:nvGrpSpPr>
          <p:grpSpPr>
            <a:xfrm>
              <a:off x="4780389" y="2513200"/>
              <a:ext cx="5036265" cy="4113315"/>
              <a:chOff x="4673664" y="2214100"/>
              <a:chExt cx="5036265" cy="4113315"/>
            </a:xfrm>
          </p:grpSpPr>
          <p:sp>
            <p:nvSpPr>
              <p:cNvPr id="58" name="Google Shape;58;p1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14"/>
              <p:cNvGrpSpPr/>
              <p:nvPr/>
            </p:nvGrpSpPr>
            <p:grpSpPr>
              <a:xfrm>
                <a:off x="4673664" y="2214100"/>
                <a:ext cx="5036265" cy="4113315"/>
                <a:chOff x="4673664" y="2214100"/>
                <a:chExt cx="5036265" cy="4113315"/>
              </a:xfrm>
            </p:grpSpPr>
            <p:grpSp>
              <p:nvGrpSpPr>
                <p:cNvPr id="60" name="Google Shape;60;p14"/>
                <p:cNvGrpSpPr/>
                <p:nvPr/>
              </p:nvGrpSpPr>
              <p:grpSpPr>
                <a:xfrm>
                  <a:off x="4673664" y="2214100"/>
                  <a:ext cx="5036265" cy="4113315"/>
                  <a:chOff x="3825164" y="427025"/>
                  <a:chExt cx="5036265" cy="4113315"/>
                </a:xfrm>
              </p:grpSpPr>
              <p:sp>
                <p:nvSpPr>
                  <p:cNvPr id="61" name="Google Shape;61;p1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7" name="Google Shape;97;p1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14"/>
          <p:cNvGrpSpPr/>
          <p:nvPr/>
        </p:nvGrpSpPr>
        <p:grpSpPr>
          <a:xfrm>
            <a:off x="-3382536" y="-1517163"/>
            <a:ext cx="5036265" cy="4113315"/>
            <a:chOff x="4780389" y="2513200"/>
            <a:chExt cx="5036265" cy="4113315"/>
          </a:xfrm>
        </p:grpSpPr>
        <p:grpSp>
          <p:nvGrpSpPr>
            <p:cNvPr id="101" name="Google Shape;101;p14"/>
            <p:cNvGrpSpPr/>
            <p:nvPr/>
          </p:nvGrpSpPr>
          <p:grpSpPr>
            <a:xfrm>
              <a:off x="4780389" y="2513200"/>
              <a:ext cx="5036265" cy="4113315"/>
              <a:chOff x="4673664" y="2214100"/>
              <a:chExt cx="5036265" cy="4113315"/>
            </a:xfrm>
          </p:grpSpPr>
          <p:sp>
            <p:nvSpPr>
              <p:cNvPr id="102" name="Google Shape;102;p14"/>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14"/>
              <p:cNvGrpSpPr/>
              <p:nvPr/>
            </p:nvGrpSpPr>
            <p:grpSpPr>
              <a:xfrm>
                <a:off x="4673664" y="2214100"/>
                <a:ext cx="5036265" cy="4113315"/>
                <a:chOff x="4673664" y="2214100"/>
                <a:chExt cx="5036265" cy="4113315"/>
              </a:xfrm>
            </p:grpSpPr>
            <p:grpSp>
              <p:nvGrpSpPr>
                <p:cNvPr id="104" name="Google Shape;104;p14"/>
                <p:cNvGrpSpPr/>
                <p:nvPr/>
              </p:nvGrpSpPr>
              <p:grpSpPr>
                <a:xfrm>
                  <a:off x="4673664" y="2214100"/>
                  <a:ext cx="5036265" cy="4113315"/>
                  <a:chOff x="3825164" y="427025"/>
                  <a:chExt cx="5036265" cy="4113315"/>
                </a:xfrm>
              </p:grpSpPr>
              <p:sp>
                <p:nvSpPr>
                  <p:cNvPr id="105" name="Google Shape;105;p14"/>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4"/>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4"/>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4"/>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4"/>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4"/>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4"/>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4"/>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4"/>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4"/>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4"/>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4"/>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4"/>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4"/>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4"/>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4"/>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4"/>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4"/>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4"/>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4"/>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4"/>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14"/>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4"/>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4"/>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4"/>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4"/>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4"/>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1" name="Google Shape;141;p14"/>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4"/>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4"/>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4" name="Shape 144"/>
        <p:cNvGrpSpPr/>
        <p:nvPr/>
      </p:nvGrpSpPr>
      <p:grpSpPr>
        <a:xfrm>
          <a:off x="0" y="0"/>
          <a:ext cx="0" cy="0"/>
          <a:chOff x="0" y="0"/>
          <a:chExt cx="0" cy="0"/>
        </a:xfrm>
      </p:grpSpPr>
      <p:sp>
        <p:nvSpPr>
          <p:cNvPr id="145" name="Google Shape;145;p1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46" name="Google Shape;146;p15"/>
          <p:cNvSpPr txBox="1"/>
          <p:nvPr>
            <p:ph idx="1" type="subTitle"/>
          </p:nvPr>
        </p:nvSpPr>
        <p:spPr>
          <a:xfrm>
            <a:off x="5784713" y="152095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7" name="Google Shape;147;p15"/>
          <p:cNvSpPr txBox="1"/>
          <p:nvPr>
            <p:ph idx="2" type="title"/>
          </p:nvPr>
        </p:nvSpPr>
        <p:spPr>
          <a:xfrm>
            <a:off x="890575" y="152095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8" name="Google Shape;148;p15"/>
          <p:cNvSpPr txBox="1"/>
          <p:nvPr>
            <p:ph idx="3" type="subTitle"/>
          </p:nvPr>
        </p:nvSpPr>
        <p:spPr>
          <a:xfrm>
            <a:off x="1954644" y="152095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15"/>
          <p:cNvSpPr txBox="1"/>
          <p:nvPr>
            <p:ph idx="4" type="subTitle"/>
          </p:nvPr>
        </p:nvSpPr>
        <p:spPr>
          <a:xfrm>
            <a:off x="5784713" y="2154035"/>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 name="Google Shape;150;p15"/>
          <p:cNvSpPr txBox="1"/>
          <p:nvPr>
            <p:ph idx="5" type="title"/>
          </p:nvPr>
        </p:nvSpPr>
        <p:spPr>
          <a:xfrm>
            <a:off x="890575" y="2154035"/>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1" name="Google Shape;151;p15"/>
          <p:cNvSpPr txBox="1"/>
          <p:nvPr>
            <p:ph idx="6" type="subTitle"/>
          </p:nvPr>
        </p:nvSpPr>
        <p:spPr>
          <a:xfrm>
            <a:off x="1954644" y="2154035"/>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 name="Google Shape;152;p15"/>
          <p:cNvSpPr txBox="1"/>
          <p:nvPr>
            <p:ph idx="7" type="subTitle"/>
          </p:nvPr>
        </p:nvSpPr>
        <p:spPr>
          <a:xfrm>
            <a:off x="5784713" y="278712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3" name="Google Shape;153;p15"/>
          <p:cNvSpPr txBox="1"/>
          <p:nvPr>
            <p:ph idx="8" type="title"/>
          </p:nvPr>
        </p:nvSpPr>
        <p:spPr>
          <a:xfrm>
            <a:off x="890575" y="278712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4" name="Google Shape;154;p15"/>
          <p:cNvSpPr txBox="1"/>
          <p:nvPr>
            <p:ph idx="9" type="subTitle"/>
          </p:nvPr>
        </p:nvSpPr>
        <p:spPr>
          <a:xfrm>
            <a:off x="1954644" y="278712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 name="Google Shape;155;p15"/>
          <p:cNvSpPr txBox="1"/>
          <p:nvPr>
            <p:ph idx="13" type="subTitle"/>
          </p:nvPr>
        </p:nvSpPr>
        <p:spPr>
          <a:xfrm>
            <a:off x="5784713" y="3420205"/>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6" name="Google Shape;156;p15"/>
          <p:cNvSpPr txBox="1"/>
          <p:nvPr>
            <p:ph idx="14" type="title"/>
          </p:nvPr>
        </p:nvSpPr>
        <p:spPr>
          <a:xfrm>
            <a:off x="890575" y="3420205"/>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7" name="Google Shape;157;p15"/>
          <p:cNvSpPr txBox="1"/>
          <p:nvPr>
            <p:ph idx="15" type="subTitle"/>
          </p:nvPr>
        </p:nvSpPr>
        <p:spPr>
          <a:xfrm>
            <a:off x="1954644" y="3420205"/>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15"/>
          <p:cNvSpPr txBox="1"/>
          <p:nvPr>
            <p:ph idx="16" type="subTitle"/>
          </p:nvPr>
        </p:nvSpPr>
        <p:spPr>
          <a:xfrm>
            <a:off x="5784713" y="4053290"/>
            <a:ext cx="24687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 name="Google Shape;159;p15"/>
          <p:cNvSpPr txBox="1"/>
          <p:nvPr>
            <p:ph idx="17" type="title"/>
          </p:nvPr>
        </p:nvSpPr>
        <p:spPr>
          <a:xfrm>
            <a:off x="890575" y="4053290"/>
            <a:ext cx="976800" cy="48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0" name="Google Shape;160;p15"/>
          <p:cNvSpPr txBox="1"/>
          <p:nvPr>
            <p:ph idx="18" type="subTitle"/>
          </p:nvPr>
        </p:nvSpPr>
        <p:spPr>
          <a:xfrm>
            <a:off x="1954644" y="4053290"/>
            <a:ext cx="37428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1" name="Google Shape;161;p15"/>
          <p:cNvGrpSpPr/>
          <p:nvPr/>
        </p:nvGrpSpPr>
        <p:grpSpPr>
          <a:xfrm>
            <a:off x="-3773061" y="-978863"/>
            <a:ext cx="5036265" cy="4113315"/>
            <a:chOff x="4780389" y="2513200"/>
            <a:chExt cx="5036265" cy="4113315"/>
          </a:xfrm>
        </p:grpSpPr>
        <p:grpSp>
          <p:nvGrpSpPr>
            <p:cNvPr id="162" name="Google Shape;162;p15"/>
            <p:cNvGrpSpPr/>
            <p:nvPr/>
          </p:nvGrpSpPr>
          <p:grpSpPr>
            <a:xfrm>
              <a:off x="4780389" y="2513200"/>
              <a:ext cx="5036265" cy="4113315"/>
              <a:chOff x="4673664" y="2214100"/>
              <a:chExt cx="5036265" cy="4113315"/>
            </a:xfrm>
          </p:grpSpPr>
          <p:sp>
            <p:nvSpPr>
              <p:cNvPr id="163" name="Google Shape;163;p1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15"/>
              <p:cNvGrpSpPr/>
              <p:nvPr/>
            </p:nvGrpSpPr>
            <p:grpSpPr>
              <a:xfrm>
                <a:off x="4673664" y="2214100"/>
                <a:ext cx="5036265" cy="4113315"/>
                <a:chOff x="4673664" y="2214100"/>
                <a:chExt cx="5036265" cy="4113315"/>
              </a:xfrm>
            </p:grpSpPr>
            <p:grpSp>
              <p:nvGrpSpPr>
                <p:cNvPr id="165" name="Google Shape;165;p15"/>
                <p:cNvGrpSpPr/>
                <p:nvPr/>
              </p:nvGrpSpPr>
              <p:grpSpPr>
                <a:xfrm>
                  <a:off x="4673664" y="2214100"/>
                  <a:ext cx="5036265" cy="4113315"/>
                  <a:chOff x="3825164" y="427025"/>
                  <a:chExt cx="5036265" cy="4113315"/>
                </a:xfrm>
              </p:grpSpPr>
              <p:sp>
                <p:nvSpPr>
                  <p:cNvPr id="166" name="Google Shape;166;p1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 name="Google Shape;194;p1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2" name="Google Shape;202;p1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 name="Shape 205"/>
        <p:cNvGrpSpPr/>
        <p:nvPr/>
      </p:nvGrpSpPr>
      <p:grpSpPr>
        <a:xfrm>
          <a:off x="0" y="0"/>
          <a:ext cx="0" cy="0"/>
          <a:chOff x="0" y="0"/>
          <a:chExt cx="0" cy="0"/>
        </a:xfrm>
      </p:grpSpPr>
      <p:sp>
        <p:nvSpPr>
          <p:cNvPr id="206" name="Google Shape;206;p1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207" name="Google Shape;207;p16"/>
          <p:cNvGrpSpPr/>
          <p:nvPr/>
        </p:nvGrpSpPr>
        <p:grpSpPr>
          <a:xfrm>
            <a:off x="8353996" y="-383894"/>
            <a:ext cx="1346103" cy="1863889"/>
            <a:chOff x="8353996" y="-383894"/>
            <a:chExt cx="1346103" cy="1863889"/>
          </a:xfrm>
        </p:grpSpPr>
        <p:sp>
          <p:nvSpPr>
            <p:cNvPr id="208" name="Google Shape;208;p1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1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7" name="Shape 217"/>
        <p:cNvGrpSpPr/>
        <p:nvPr/>
      </p:nvGrpSpPr>
      <p:grpSpPr>
        <a:xfrm>
          <a:off x="0" y="0"/>
          <a:ext cx="0" cy="0"/>
          <a:chOff x="0" y="0"/>
          <a:chExt cx="0" cy="0"/>
        </a:xfrm>
      </p:grpSpPr>
      <p:sp>
        <p:nvSpPr>
          <p:cNvPr id="218" name="Google Shape;218;p17"/>
          <p:cNvSpPr txBox="1"/>
          <p:nvPr>
            <p:ph type="title"/>
          </p:nvPr>
        </p:nvSpPr>
        <p:spPr>
          <a:xfrm>
            <a:off x="4135975" y="1757900"/>
            <a:ext cx="4294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19" name="Google Shape;219;p17"/>
          <p:cNvSpPr txBox="1"/>
          <p:nvPr>
            <p:ph idx="1" type="subTitle"/>
          </p:nvPr>
        </p:nvSpPr>
        <p:spPr>
          <a:xfrm>
            <a:off x="4135975" y="2330600"/>
            <a:ext cx="4294800" cy="122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grpSp>
        <p:nvGrpSpPr>
          <p:cNvPr id="220" name="Google Shape;220;p17"/>
          <p:cNvGrpSpPr/>
          <p:nvPr/>
        </p:nvGrpSpPr>
        <p:grpSpPr>
          <a:xfrm>
            <a:off x="5478864" y="2056700"/>
            <a:ext cx="5036265" cy="4113315"/>
            <a:chOff x="4780389" y="2513200"/>
            <a:chExt cx="5036265" cy="4113315"/>
          </a:xfrm>
        </p:grpSpPr>
        <p:grpSp>
          <p:nvGrpSpPr>
            <p:cNvPr id="221" name="Google Shape;221;p17"/>
            <p:cNvGrpSpPr/>
            <p:nvPr/>
          </p:nvGrpSpPr>
          <p:grpSpPr>
            <a:xfrm>
              <a:off x="4780389" y="2513200"/>
              <a:ext cx="5036265" cy="4113315"/>
              <a:chOff x="4673664" y="2214100"/>
              <a:chExt cx="5036265" cy="4113315"/>
            </a:xfrm>
          </p:grpSpPr>
          <p:sp>
            <p:nvSpPr>
              <p:cNvPr id="222" name="Google Shape;222;p1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 name="Google Shape;223;p17"/>
              <p:cNvGrpSpPr/>
              <p:nvPr/>
            </p:nvGrpSpPr>
            <p:grpSpPr>
              <a:xfrm>
                <a:off x="4673664" y="2214100"/>
                <a:ext cx="5036265" cy="4113315"/>
                <a:chOff x="4673664" y="2214100"/>
                <a:chExt cx="5036265" cy="4113315"/>
              </a:xfrm>
            </p:grpSpPr>
            <p:grpSp>
              <p:nvGrpSpPr>
                <p:cNvPr id="224" name="Google Shape;224;p17"/>
                <p:cNvGrpSpPr/>
                <p:nvPr/>
              </p:nvGrpSpPr>
              <p:grpSpPr>
                <a:xfrm>
                  <a:off x="4673664" y="2214100"/>
                  <a:ext cx="5036265" cy="4113315"/>
                  <a:chOff x="3825164" y="427025"/>
                  <a:chExt cx="5036265" cy="4113315"/>
                </a:xfrm>
              </p:grpSpPr>
              <p:sp>
                <p:nvSpPr>
                  <p:cNvPr id="225" name="Google Shape;225;p1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 name="Google Shape;253;p1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1" name="Google Shape;261;p1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17"/>
          <p:cNvGrpSpPr/>
          <p:nvPr/>
        </p:nvGrpSpPr>
        <p:grpSpPr>
          <a:xfrm>
            <a:off x="-128336" y="-2516263"/>
            <a:ext cx="5036265" cy="4113315"/>
            <a:chOff x="4780389" y="2513200"/>
            <a:chExt cx="5036265" cy="4113315"/>
          </a:xfrm>
        </p:grpSpPr>
        <p:grpSp>
          <p:nvGrpSpPr>
            <p:cNvPr id="265" name="Google Shape;265;p17"/>
            <p:cNvGrpSpPr/>
            <p:nvPr/>
          </p:nvGrpSpPr>
          <p:grpSpPr>
            <a:xfrm>
              <a:off x="4780389" y="2513200"/>
              <a:ext cx="5036265" cy="4113315"/>
              <a:chOff x="4673664" y="2214100"/>
              <a:chExt cx="5036265" cy="4113315"/>
            </a:xfrm>
          </p:grpSpPr>
          <p:sp>
            <p:nvSpPr>
              <p:cNvPr id="266" name="Google Shape;266;p1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p17"/>
              <p:cNvGrpSpPr/>
              <p:nvPr/>
            </p:nvGrpSpPr>
            <p:grpSpPr>
              <a:xfrm>
                <a:off x="4673664" y="2214100"/>
                <a:ext cx="5036265" cy="4113315"/>
                <a:chOff x="4673664" y="2214100"/>
                <a:chExt cx="5036265" cy="4113315"/>
              </a:xfrm>
            </p:grpSpPr>
            <p:grpSp>
              <p:nvGrpSpPr>
                <p:cNvPr id="268" name="Google Shape;268;p17"/>
                <p:cNvGrpSpPr/>
                <p:nvPr/>
              </p:nvGrpSpPr>
              <p:grpSpPr>
                <a:xfrm>
                  <a:off x="4673664" y="2214100"/>
                  <a:ext cx="5036265" cy="4113315"/>
                  <a:chOff x="3825164" y="427025"/>
                  <a:chExt cx="5036265" cy="4113315"/>
                </a:xfrm>
              </p:grpSpPr>
              <p:sp>
                <p:nvSpPr>
                  <p:cNvPr id="269" name="Google Shape;269;p1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 name="Google Shape;297;p1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5" name="Google Shape;305;p1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08" name="Shape 308"/>
        <p:cNvGrpSpPr/>
        <p:nvPr/>
      </p:nvGrpSpPr>
      <p:grpSpPr>
        <a:xfrm>
          <a:off x="0" y="0"/>
          <a:ext cx="0" cy="0"/>
          <a:chOff x="0" y="0"/>
          <a:chExt cx="0" cy="0"/>
        </a:xfrm>
      </p:grpSpPr>
      <p:sp>
        <p:nvSpPr>
          <p:cNvPr id="309" name="Google Shape;309;p1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10" name="Google Shape;310;p18"/>
          <p:cNvSpPr txBox="1"/>
          <p:nvPr>
            <p:ph idx="1" type="subTitle"/>
          </p:nvPr>
        </p:nvSpPr>
        <p:spPr>
          <a:xfrm>
            <a:off x="926987"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1" name="Google Shape;311;p18"/>
          <p:cNvSpPr txBox="1"/>
          <p:nvPr>
            <p:ph idx="2" type="subTitle"/>
          </p:nvPr>
        </p:nvSpPr>
        <p:spPr>
          <a:xfrm>
            <a:off x="3524399"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2" name="Google Shape;312;p18"/>
          <p:cNvSpPr txBox="1"/>
          <p:nvPr>
            <p:ph idx="3" type="subTitle"/>
          </p:nvPr>
        </p:nvSpPr>
        <p:spPr>
          <a:xfrm>
            <a:off x="6121811" y="3180750"/>
            <a:ext cx="2095200" cy="89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3" name="Google Shape;313;p18"/>
          <p:cNvSpPr txBox="1"/>
          <p:nvPr>
            <p:ph idx="4" type="subTitle"/>
          </p:nvPr>
        </p:nvSpPr>
        <p:spPr>
          <a:xfrm>
            <a:off x="926987"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4" name="Google Shape;314;p18"/>
          <p:cNvSpPr txBox="1"/>
          <p:nvPr>
            <p:ph idx="5" type="subTitle"/>
          </p:nvPr>
        </p:nvSpPr>
        <p:spPr>
          <a:xfrm>
            <a:off x="3524399"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5" name="Google Shape;315;p18"/>
          <p:cNvSpPr txBox="1"/>
          <p:nvPr>
            <p:ph idx="6" type="subTitle"/>
          </p:nvPr>
        </p:nvSpPr>
        <p:spPr>
          <a:xfrm>
            <a:off x="6121811" y="2726175"/>
            <a:ext cx="2095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16" name="Google Shape;316;p18"/>
          <p:cNvGrpSpPr/>
          <p:nvPr/>
        </p:nvGrpSpPr>
        <p:grpSpPr>
          <a:xfrm>
            <a:off x="7221517" y="-507956"/>
            <a:ext cx="2532725" cy="1881750"/>
            <a:chOff x="7221517" y="-507956"/>
            <a:chExt cx="2532725" cy="1881750"/>
          </a:xfrm>
        </p:grpSpPr>
        <p:sp>
          <p:nvSpPr>
            <p:cNvPr id="317" name="Google Shape;317;p1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18"/>
          <p:cNvGrpSpPr/>
          <p:nvPr/>
        </p:nvGrpSpPr>
        <p:grpSpPr>
          <a:xfrm flipH="1">
            <a:off x="-836633" y="-507956"/>
            <a:ext cx="2532725" cy="1881750"/>
            <a:chOff x="7221517" y="-507956"/>
            <a:chExt cx="2532725" cy="1881750"/>
          </a:xfrm>
        </p:grpSpPr>
        <p:sp>
          <p:nvSpPr>
            <p:cNvPr id="328" name="Google Shape;328;p18"/>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8"/>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8"/>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8"/>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8"/>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8"/>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8"/>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8"/>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8"/>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8"/>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8" name="Shape 338"/>
        <p:cNvGrpSpPr/>
        <p:nvPr/>
      </p:nvGrpSpPr>
      <p:grpSpPr>
        <a:xfrm>
          <a:off x="0" y="0"/>
          <a:ext cx="0" cy="0"/>
          <a:chOff x="0" y="0"/>
          <a:chExt cx="0" cy="0"/>
        </a:xfrm>
      </p:grpSpPr>
      <p:sp>
        <p:nvSpPr>
          <p:cNvPr id="339" name="Google Shape;339;p19"/>
          <p:cNvSpPr txBox="1"/>
          <p:nvPr>
            <p:ph type="title"/>
          </p:nvPr>
        </p:nvSpPr>
        <p:spPr>
          <a:xfrm>
            <a:off x="720000" y="2384238"/>
            <a:ext cx="73518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4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0" name="Google Shape;340;p19"/>
          <p:cNvSpPr txBox="1"/>
          <p:nvPr>
            <p:ph idx="2" type="title"/>
          </p:nvPr>
        </p:nvSpPr>
        <p:spPr>
          <a:xfrm>
            <a:off x="720000" y="1496250"/>
            <a:ext cx="13818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72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41" name="Google Shape;341;p19"/>
          <p:cNvSpPr txBox="1"/>
          <p:nvPr>
            <p:ph idx="1" type="subTitle"/>
          </p:nvPr>
        </p:nvSpPr>
        <p:spPr>
          <a:xfrm>
            <a:off x="720000" y="3272250"/>
            <a:ext cx="5067600" cy="37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42" name="Google Shape;342;p19"/>
          <p:cNvGrpSpPr/>
          <p:nvPr/>
        </p:nvGrpSpPr>
        <p:grpSpPr>
          <a:xfrm>
            <a:off x="5175689" y="2774775"/>
            <a:ext cx="5036265" cy="4113315"/>
            <a:chOff x="4780389" y="2513200"/>
            <a:chExt cx="5036265" cy="4113315"/>
          </a:xfrm>
        </p:grpSpPr>
        <p:grpSp>
          <p:nvGrpSpPr>
            <p:cNvPr id="343" name="Google Shape;343;p19"/>
            <p:cNvGrpSpPr/>
            <p:nvPr/>
          </p:nvGrpSpPr>
          <p:grpSpPr>
            <a:xfrm>
              <a:off x="4780389" y="2513200"/>
              <a:ext cx="5036265" cy="4113315"/>
              <a:chOff x="4673664" y="2214100"/>
              <a:chExt cx="5036265" cy="4113315"/>
            </a:xfrm>
          </p:grpSpPr>
          <p:sp>
            <p:nvSpPr>
              <p:cNvPr id="344" name="Google Shape;344;p1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5" name="Google Shape;345;p19"/>
              <p:cNvGrpSpPr/>
              <p:nvPr/>
            </p:nvGrpSpPr>
            <p:grpSpPr>
              <a:xfrm>
                <a:off x="4673664" y="2214100"/>
                <a:ext cx="5036265" cy="4113315"/>
                <a:chOff x="4673664" y="2214100"/>
                <a:chExt cx="5036265" cy="4113315"/>
              </a:xfrm>
            </p:grpSpPr>
            <p:grpSp>
              <p:nvGrpSpPr>
                <p:cNvPr id="346" name="Google Shape;346;p19"/>
                <p:cNvGrpSpPr/>
                <p:nvPr/>
              </p:nvGrpSpPr>
              <p:grpSpPr>
                <a:xfrm>
                  <a:off x="4673664" y="2214100"/>
                  <a:ext cx="5036265" cy="4113315"/>
                  <a:chOff x="3825164" y="427025"/>
                  <a:chExt cx="5036265" cy="4113315"/>
                </a:xfrm>
              </p:grpSpPr>
              <p:sp>
                <p:nvSpPr>
                  <p:cNvPr id="347" name="Google Shape;347;p1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p1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3" name="Google Shape;383;p1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19"/>
          <p:cNvGrpSpPr/>
          <p:nvPr/>
        </p:nvGrpSpPr>
        <p:grpSpPr>
          <a:xfrm>
            <a:off x="2951589" y="-2707788"/>
            <a:ext cx="5036265" cy="4113315"/>
            <a:chOff x="4780389" y="2513200"/>
            <a:chExt cx="5036265" cy="4113315"/>
          </a:xfrm>
        </p:grpSpPr>
        <p:grpSp>
          <p:nvGrpSpPr>
            <p:cNvPr id="387" name="Google Shape;387;p19"/>
            <p:cNvGrpSpPr/>
            <p:nvPr/>
          </p:nvGrpSpPr>
          <p:grpSpPr>
            <a:xfrm>
              <a:off x="4780389" y="2513200"/>
              <a:ext cx="5036265" cy="4113315"/>
              <a:chOff x="4673664" y="2214100"/>
              <a:chExt cx="5036265" cy="4113315"/>
            </a:xfrm>
          </p:grpSpPr>
          <p:sp>
            <p:nvSpPr>
              <p:cNvPr id="388" name="Google Shape;388;p1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19"/>
              <p:cNvGrpSpPr/>
              <p:nvPr/>
            </p:nvGrpSpPr>
            <p:grpSpPr>
              <a:xfrm>
                <a:off x="4673664" y="2214100"/>
                <a:ext cx="5036265" cy="4113315"/>
                <a:chOff x="4673664" y="2214100"/>
                <a:chExt cx="5036265" cy="4113315"/>
              </a:xfrm>
            </p:grpSpPr>
            <p:grpSp>
              <p:nvGrpSpPr>
                <p:cNvPr id="390" name="Google Shape;390;p19"/>
                <p:cNvGrpSpPr/>
                <p:nvPr/>
              </p:nvGrpSpPr>
              <p:grpSpPr>
                <a:xfrm>
                  <a:off x="4673664" y="2214100"/>
                  <a:ext cx="5036265" cy="4113315"/>
                  <a:chOff x="3825164" y="427025"/>
                  <a:chExt cx="5036265" cy="4113315"/>
                </a:xfrm>
              </p:grpSpPr>
              <p:sp>
                <p:nvSpPr>
                  <p:cNvPr id="391" name="Google Shape;391;p1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1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27" name="Google Shape;427;p1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0" name="Shape 430"/>
        <p:cNvGrpSpPr/>
        <p:nvPr/>
      </p:nvGrpSpPr>
      <p:grpSpPr>
        <a:xfrm>
          <a:off x="0" y="0"/>
          <a:ext cx="0" cy="0"/>
          <a:chOff x="0" y="0"/>
          <a:chExt cx="0" cy="0"/>
        </a:xfrm>
      </p:grpSpPr>
      <p:sp>
        <p:nvSpPr>
          <p:cNvPr id="431" name="Google Shape;431;p20"/>
          <p:cNvSpPr txBox="1"/>
          <p:nvPr>
            <p:ph type="title"/>
          </p:nvPr>
        </p:nvSpPr>
        <p:spPr>
          <a:xfrm>
            <a:off x="943050" y="1307100"/>
            <a:ext cx="72579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432" name="Google Shape;432;p20"/>
          <p:cNvGrpSpPr/>
          <p:nvPr/>
        </p:nvGrpSpPr>
        <p:grpSpPr>
          <a:xfrm>
            <a:off x="5478864" y="2056700"/>
            <a:ext cx="5036265" cy="4113315"/>
            <a:chOff x="4780389" y="2513200"/>
            <a:chExt cx="5036265" cy="4113315"/>
          </a:xfrm>
        </p:grpSpPr>
        <p:grpSp>
          <p:nvGrpSpPr>
            <p:cNvPr id="433" name="Google Shape;433;p20"/>
            <p:cNvGrpSpPr/>
            <p:nvPr/>
          </p:nvGrpSpPr>
          <p:grpSpPr>
            <a:xfrm>
              <a:off x="4780389" y="2513200"/>
              <a:ext cx="5036265" cy="4113315"/>
              <a:chOff x="4673664" y="2214100"/>
              <a:chExt cx="5036265" cy="4113315"/>
            </a:xfrm>
          </p:grpSpPr>
          <p:sp>
            <p:nvSpPr>
              <p:cNvPr id="434" name="Google Shape;434;p2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5" name="Google Shape;435;p20"/>
              <p:cNvGrpSpPr/>
              <p:nvPr/>
            </p:nvGrpSpPr>
            <p:grpSpPr>
              <a:xfrm>
                <a:off x="4673664" y="2214100"/>
                <a:ext cx="5036265" cy="4113315"/>
                <a:chOff x="4673664" y="2214100"/>
                <a:chExt cx="5036265" cy="4113315"/>
              </a:xfrm>
            </p:grpSpPr>
            <p:grpSp>
              <p:nvGrpSpPr>
                <p:cNvPr id="436" name="Google Shape;436;p20"/>
                <p:cNvGrpSpPr/>
                <p:nvPr/>
              </p:nvGrpSpPr>
              <p:grpSpPr>
                <a:xfrm>
                  <a:off x="4673664" y="2214100"/>
                  <a:ext cx="5036265" cy="4113315"/>
                  <a:chOff x="3825164" y="427025"/>
                  <a:chExt cx="5036265" cy="4113315"/>
                </a:xfrm>
              </p:grpSpPr>
              <p:sp>
                <p:nvSpPr>
                  <p:cNvPr id="437" name="Google Shape;437;p2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5" name="Google Shape;465;p2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3" name="Google Shape;473;p2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p20"/>
          <p:cNvGrpSpPr/>
          <p:nvPr/>
        </p:nvGrpSpPr>
        <p:grpSpPr>
          <a:xfrm>
            <a:off x="-128336" y="-2516263"/>
            <a:ext cx="5036265" cy="4113315"/>
            <a:chOff x="4780389" y="2513200"/>
            <a:chExt cx="5036265" cy="4113315"/>
          </a:xfrm>
        </p:grpSpPr>
        <p:grpSp>
          <p:nvGrpSpPr>
            <p:cNvPr id="477" name="Google Shape;477;p20"/>
            <p:cNvGrpSpPr/>
            <p:nvPr/>
          </p:nvGrpSpPr>
          <p:grpSpPr>
            <a:xfrm>
              <a:off x="4780389" y="2513200"/>
              <a:ext cx="5036265" cy="4113315"/>
              <a:chOff x="4673664" y="2214100"/>
              <a:chExt cx="5036265" cy="4113315"/>
            </a:xfrm>
          </p:grpSpPr>
          <p:sp>
            <p:nvSpPr>
              <p:cNvPr id="478" name="Google Shape;478;p20"/>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 name="Google Shape;479;p20"/>
              <p:cNvGrpSpPr/>
              <p:nvPr/>
            </p:nvGrpSpPr>
            <p:grpSpPr>
              <a:xfrm>
                <a:off x="4673664" y="2214100"/>
                <a:ext cx="5036265" cy="4113315"/>
                <a:chOff x="4673664" y="2214100"/>
                <a:chExt cx="5036265" cy="4113315"/>
              </a:xfrm>
            </p:grpSpPr>
            <p:grpSp>
              <p:nvGrpSpPr>
                <p:cNvPr id="480" name="Google Shape;480;p20"/>
                <p:cNvGrpSpPr/>
                <p:nvPr/>
              </p:nvGrpSpPr>
              <p:grpSpPr>
                <a:xfrm>
                  <a:off x="4673664" y="2214100"/>
                  <a:ext cx="5036265" cy="4113315"/>
                  <a:chOff x="3825164" y="427025"/>
                  <a:chExt cx="5036265" cy="4113315"/>
                </a:xfrm>
              </p:grpSpPr>
              <p:sp>
                <p:nvSpPr>
                  <p:cNvPr id="481" name="Google Shape;481;p20"/>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0"/>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0"/>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0"/>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0"/>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0"/>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0"/>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0"/>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0"/>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0"/>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0"/>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0"/>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0"/>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0"/>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0"/>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 name="Google Shape;509;p20"/>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0"/>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0"/>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0"/>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17" name="Google Shape;517;p20"/>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0"/>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0"/>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20" name="Shape 520"/>
        <p:cNvGrpSpPr/>
        <p:nvPr/>
      </p:nvGrpSpPr>
      <p:grpSpPr>
        <a:xfrm>
          <a:off x="0" y="0"/>
          <a:ext cx="0" cy="0"/>
          <a:chOff x="0" y="0"/>
          <a:chExt cx="0" cy="0"/>
        </a:xfrm>
      </p:grpSpPr>
      <p:sp>
        <p:nvSpPr>
          <p:cNvPr id="521" name="Google Shape;521;p21"/>
          <p:cNvSpPr txBox="1"/>
          <p:nvPr>
            <p:ph type="title"/>
          </p:nvPr>
        </p:nvSpPr>
        <p:spPr>
          <a:xfrm>
            <a:off x="3424066" y="3475500"/>
            <a:ext cx="50067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22" name="Google Shape;522;p21"/>
          <p:cNvSpPr txBox="1"/>
          <p:nvPr>
            <p:ph idx="1" type="subTitle"/>
          </p:nvPr>
        </p:nvSpPr>
        <p:spPr>
          <a:xfrm>
            <a:off x="3423950" y="1025400"/>
            <a:ext cx="5006700" cy="2450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523" name="Google Shape;523;p21"/>
          <p:cNvGrpSpPr/>
          <p:nvPr/>
        </p:nvGrpSpPr>
        <p:grpSpPr>
          <a:xfrm>
            <a:off x="7107962" y="-355552"/>
            <a:ext cx="1934332" cy="1332010"/>
            <a:chOff x="7107962" y="-355552"/>
            <a:chExt cx="1934332" cy="1332010"/>
          </a:xfrm>
        </p:grpSpPr>
        <p:sp>
          <p:nvSpPr>
            <p:cNvPr id="524" name="Google Shape;524;p21"/>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1"/>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1"/>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1"/>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1"/>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1"/>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1"/>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1"/>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 name="Google Shape;532;p21"/>
          <p:cNvGrpSpPr/>
          <p:nvPr/>
        </p:nvGrpSpPr>
        <p:grpSpPr>
          <a:xfrm>
            <a:off x="108580" y="3475489"/>
            <a:ext cx="1961773" cy="2399980"/>
            <a:chOff x="108580" y="3135489"/>
            <a:chExt cx="1961773" cy="2399980"/>
          </a:xfrm>
        </p:grpSpPr>
        <p:sp>
          <p:nvSpPr>
            <p:cNvPr id="533" name="Google Shape;533;p21"/>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1"/>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1"/>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1"/>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7" name="Google Shape;537;p21"/>
            <p:cNvGrpSpPr/>
            <p:nvPr/>
          </p:nvGrpSpPr>
          <p:grpSpPr>
            <a:xfrm>
              <a:off x="108580" y="3135489"/>
              <a:ext cx="1961773" cy="2399980"/>
              <a:chOff x="108580" y="3135489"/>
              <a:chExt cx="1961773" cy="2399980"/>
            </a:xfrm>
          </p:grpSpPr>
          <p:sp>
            <p:nvSpPr>
              <p:cNvPr id="538" name="Google Shape;538;p21"/>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1"/>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1"/>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1"/>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1"/>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1"/>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1"/>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1"/>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1"/>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7" name="Shape 547"/>
        <p:cNvGrpSpPr/>
        <p:nvPr/>
      </p:nvGrpSpPr>
      <p:grpSpPr>
        <a:xfrm>
          <a:off x="0" y="0"/>
          <a:ext cx="0" cy="0"/>
          <a:chOff x="0" y="0"/>
          <a:chExt cx="0" cy="0"/>
        </a:xfrm>
      </p:grpSpPr>
      <p:sp>
        <p:nvSpPr>
          <p:cNvPr id="548" name="Google Shape;548;p2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49" name="Google Shape;549;p22"/>
          <p:cNvSpPr txBox="1"/>
          <p:nvPr>
            <p:ph idx="1" type="subTitle"/>
          </p:nvPr>
        </p:nvSpPr>
        <p:spPr>
          <a:xfrm>
            <a:off x="5055188" y="3185018"/>
            <a:ext cx="2505600" cy="111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50" name="Google Shape;550;p22"/>
          <p:cNvSpPr txBox="1"/>
          <p:nvPr>
            <p:ph idx="2" type="subTitle"/>
          </p:nvPr>
        </p:nvSpPr>
        <p:spPr>
          <a:xfrm>
            <a:off x="1583213" y="3184997"/>
            <a:ext cx="2505600" cy="111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51" name="Google Shape;551;p22"/>
          <p:cNvSpPr txBox="1"/>
          <p:nvPr>
            <p:ph idx="3" type="subTitle"/>
          </p:nvPr>
        </p:nvSpPr>
        <p:spPr>
          <a:xfrm>
            <a:off x="5055188" y="2727841"/>
            <a:ext cx="2505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2" name="Google Shape;552;p22"/>
          <p:cNvSpPr txBox="1"/>
          <p:nvPr>
            <p:ph idx="4" type="subTitle"/>
          </p:nvPr>
        </p:nvSpPr>
        <p:spPr>
          <a:xfrm>
            <a:off x="1583213" y="2727841"/>
            <a:ext cx="2505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3" name="Google Shape;553;p22"/>
          <p:cNvGrpSpPr/>
          <p:nvPr/>
        </p:nvGrpSpPr>
        <p:grpSpPr>
          <a:xfrm>
            <a:off x="7421542" y="-507956"/>
            <a:ext cx="2532725" cy="1881750"/>
            <a:chOff x="7221517" y="-507956"/>
            <a:chExt cx="2532725" cy="1881750"/>
          </a:xfrm>
        </p:grpSpPr>
        <p:sp>
          <p:nvSpPr>
            <p:cNvPr id="554" name="Google Shape;554;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4" name="Google Shape;564;p22"/>
          <p:cNvGrpSpPr/>
          <p:nvPr/>
        </p:nvGrpSpPr>
        <p:grpSpPr>
          <a:xfrm>
            <a:off x="-884258" y="4092619"/>
            <a:ext cx="2532725" cy="1881750"/>
            <a:chOff x="7221517" y="-507956"/>
            <a:chExt cx="2532725" cy="1881750"/>
          </a:xfrm>
        </p:grpSpPr>
        <p:sp>
          <p:nvSpPr>
            <p:cNvPr id="565" name="Google Shape;565;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75" name="Shape 575"/>
        <p:cNvGrpSpPr/>
        <p:nvPr/>
      </p:nvGrpSpPr>
      <p:grpSpPr>
        <a:xfrm>
          <a:off x="0" y="0"/>
          <a:ext cx="0" cy="0"/>
          <a:chOff x="0" y="0"/>
          <a:chExt cx="0" cy="0"/>
        </a:xfrm>
      </p:grpSpPr>
      <p:sp>
        <p:nvSpPr>
          <p:cNvPr id="576" name="Google Shape;576;p2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77" name="Google Shape;577;p23"/>
          <p:cNvSpPr txBox="1"/>
          <p:nvPr>
            <p:ph idx="1" type="subTitle"/>
          </p:nvPr>
        </p:nvSpPr>
        <p:spPr>
          <a:xfrm>
            <a:off x="1755325" y="22047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8" name="Google Shape;578;p23"/>
          <p:cNvSpPr txBox="1"/>
          <p:nvPr>
            <p:ph idx="2" type="subTitle"/>
          </p:nvPr>
        </p:nvSpPr>
        <p:spPr>
          <a:xfrm>
            <a:off x="4793684" y="22047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9" name="Google Shape;579;p23"/>
          <p:cNvSpPr txBox="1"/>
          <p:nvPr>
            <p:ph idx="3" type="subTitle"/>
          </p:nvPr>
        </p:nvSpPr>
        <p:spPr>
          <a:xfrm>
            <a:off x="1755325" y="36381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0" name="Google Shape;580;p23"/>
          <p:cNvSpPr txBox="1"/>
          <p:nvPr>
            <p:ph idx="4" type="subTitle"/>
          </p:nvPr>
        </p:nvSpPr>
        <p:spPr>
          <a:xfrm>
            <a:off x="4793684" y="3638175"/>
            <a:ext cx="2595000" cy="48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1" name="Google Shape;581;p23"/>
          <p:cNvSpPr txBox="1"/>
          <p:nvPr>
            <p:ph idx="5" type="subTitle"/>
          </p:nvPr>
        </p:nvSpPr>
        <p:spPr>
          <a:xfrm>
            <a:off x="1755325" y="17475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2" name="Google Shape;582;p23"/>
          <p:cNvSpPr txBox="1"/>
          <p:nvPr>
            <p:ph idx="6" type="subTitle"/>
          </p:nvPr>
        </p:nvSpPr>
        <p:spPr>
          <a:xfrm>
            <a:off x="1755325" y="31809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3" name="Google Shape;583;p23"/>
          <p:cNvSpPr txBox="1"/>
          <p:nvPr>
            <p:ph idx="7" type="subTitle"/>
          </p:nvPr>
        </p:nvSpPr>
        <p:spPr>
          <a:xfrm>
            <a:off x="4793680" y="17475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4" name="Google Shape;584;p23"/>
          <p:cNvSpPr txBox="1"/>
          <p:nvPr>
            <p:ph idx="8" type="subTitle"/>
          </p:nvPr>
        </p:nvSpPr>
        <p:spPr>
          <a:xfrm>
            <a:off x="4793680" y="3180975"/>
            <a:ext cx="25950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85" name="Google Shape;585;p23"/>
          <p:cNvGrpSpPr/>
          <p:nvPr/>
        </p:nvGrpSpPr>
        <p:grpSpPr>
          <a:xfrm flipH="1">
            <a:off x="-884258" y="-507956"/>
            <a:ext cx="2532725" cy="1881750"/>
            <a:chOff x="7221517" y="-507956"/>
            <a:chExt cx="2532725" cy="1881750"/>
          </a:xfrm>
        </p:grpSpPr>
        <p:sp>
          <p:nvSpPr>
            <p:cNvPr id="586" name="Google Shape;586;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p23"/>
          <p:cNvGrpSpPr/>
          <p:nvPr/>
        </p:nvGrpSpPr>
        <p:grpSpPr>
          <a:xfrm flipH="1">
            <a:off x="7421542" y="4092619"/>
            <a:ext cx="2532725" cy="1881750"/>
            <a:chOff x="7221517" y="-507956"/>
            <a:chExt cx="2532725" cy="1881750"/>
          </a:xfrm>
        </p:grpSpPr>
        <p:sp>
          <p:nvSpPr>
            <p:cNvPr id="597" name="Google Shape;597;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607" name="Shape 607"/>
        <p:cNvGrpSpPr/>
        <p:nvPr/>
      </p:nvGrpSpPr>
      <p:grpSpPr>
        <a:xfrm>
          <a:off x="0" y="0"/>
          <a:ext cx="0" cy="0"/>
          <a:chOff x="0" y="0"/>
          <a:chExt cx="0" cy="0"/>
        </a:xfrm>
      </p:grpSpPr>
      <p:sp>
        <p:nvSpPr>
          <p:cNvPr id="608" name="Google Shape;608;p24"/>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atin typeface="Montserrat"/>
                <a:ea typeface="Montserrat"/>
                <a:cs typeface="Montserrat"/>
                <a:sym typeface="Montserrat"/>
              </a:defRPr>
            </a:lvl2pPr>
            <a:lvl3pPr lvl="2" algn="l">
              <a:lnSpc>
                <a:spcPct val="100000"/>
              </a:lnSpc>
              <a:spcBef>
                <a:spcPts val="0"/>
              </a:spcBef>
              <a:spcAft>
                <a:spcPts val="0"/>
              </a:spcAft>
              <a:buSzPts val="3200"/>
              <a:buNone/>
              <a:defRPr>
                <a:latin typeface="Montserrat"/>
                <a:ea typeface="Montserrat"/>
                <a:cs typeface="Montserrat"/>
                <a:sym typeface="Montserrat"/>
              </a:defRPr>
            </a:lvl3pPr>
            <a:lvl4pPr lvl="3" algn="l">
              <a:lnSpc>
                <a:spcPct val="100000"/>
              </a:lnSpc>
              <a:spcBef>
                <a:spcPts val="0"/>
              </a:spcBef>
              <a:spcAft>
                <a:spcPts val="0"/>
              </a:spcAft>
              <a:buSzPts val="3200"/>
              <a:buNone/>
              <a:defRPr>
                <a:latin typeface="Montserrat"/>
                <a:ea typeface="Montserrat"/>
                <a:cs typeface="Montserrat"/>
                <a:sym typeface="Montserrat"/>
              </a:defRPr>
            </a:lvl4pPr>
            <a:lvl5pPr lvl="4" algn="l">
              <a:lnSpc>
                <a:spcPct val="100000"/>
              </a:lnSpc>
              <a:spcBef>
                <a:spcPts val="0"/>
              </a:spcBef>
              <a:spcAft>
                <a:spcPts val="0"/>
              </a:spcAft>
              <a:buSzPts val="3200"/>
              <a:buNone/>
              <a:defRPr>
                <a:latin typeface="Montserrat"/>
                <a:ea typeface="Montserrat"/>
                <a:cs typeface="Montserrat"/>
                <a:sym typeface="Montserrat"/>
              </a:defRPr>
            </a:lvl5pPr>
            <a:lvl6pPr lvl="5" algn="l">
              <a:lnSpc>
                <a:spcPct val="100000"/>
              </a:lnSpc>
              <a:spcBef>
                <a:spcPts val="0"/>
              </a:spcBef>
              <a:spcAft>
                <a:spcPts val="0"/>
              </a:spcAft>
              <a:buSzPts val="3200"/>
              <a:buNone/>
              <a:defRPr>
                <a:latin typeface="Montserrat"/>
                <a:ea typeface="Montserrat"/>
                <a:cs typeface="Montserrat"/>
                <a:sym typeface="Montserrat"/>
              </a:defRPr>
            </a:lvl6pPr>
            <a:lvl7pPr lvl="6" algn="l">
              <a:lnSpc>
                <a:spcPct val="100000"/>
              </a:lnSpc>
              <a:spcBef>
                <a:spcPts val="0"/>
              </a:spcBef>
              <a:spcAft>
                <a:spcPts val="0"/>
              </a:spcAft>
              <a:buSzPts val="3200"/>
              <a:buNone/>
              <a:defRPr>
                <a:latin typeface="Montserrat"/>
                <a:ea typeface="Montserrat"/>
                <a:cs typeface="Montserrat"/>
                <a:sym typeface="Montserrat"/>
              </a:defRPr>
            </a:lvl7pPr>
            <a:lvl8pPr lvl="7" algn="l">
              <a:lnSpc>
                <a:spcPct val="100000"/>
              </a:lnSpc>
              <a:spcBef>
                <a:spcPts val="0"/>
              </a:spcBef>
              <a:spcAft>
                <a:spcPts val="0"/>
              </a:spcAft>
              <a:buSzPts val="3200"/>
              <a:buNone/>
              <a:defRPr>
                <a:latin typeface="Montserrat"/>
                <a:ea typeface="Montserrat"/>
                <a:cs typeface="Montserrat"/>
                <a:sym typeface="Montserrat"/>
              </a:defRPr>
            </a:lvl8pPr>
            <a:lvl9pPr lvl="8" algn="l">
              <a:lnSpc>
                <a:spcPct val="100000"/>
              </a:lnSpc>
              <a:spcBef>
                <a:spcPts val="0"/>
              </a:spcBef>
              <a:spcAft>
                <a:spcPts val="0"/>
              </a:spcAft>
              <a:buSzPts val="3200"/>
              <a:buNone/>
              <a:defRPr>
                <a:latin typeface="Montserrat"/>
                <a:ea typeface="Montserrat"/>
                <a:cs typeface="Montserrat"/>
                <a:sym typeface="Montserrat"/>
              </a:defRPr>
            </a:lvl9pPr>
          </a:lstStyle>
          <a:p/>
        </p:txBody>
      </p:sp>
      <p:grpSp>
        <p:nvGrpSpPr>
          <p:cNvPr id="609" name="Google Shape;609;p24"/>
          <p:cNvGrpSpPr/>
          <p:nvPr/>
        </p:nvGrpSpPr>
        <p:grpSpPr>
          <a:xfrm>
            <a:off x="7488217" y="-507956"/>
            <a:ext cx="2532725" cy="1881750"/>
            <a:chOff x="7221517" y="-507956"/>
            <a:chExt cx="2532725" cy="1881750"/>
          </a:xfrm>
        </p:grpSpPr>
        <p:sp>
          <p:nvSpPr>
            <p:cNvPr id="610" name="Google Shape;610;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0" name="Shape 620"/>
        <p:cNvGrpSpPr/>
        <p:nvPr/>
      </p:nvGrpSpPr>
      <p:grpSpPr>
        <a:xfrm>
          <a:off x="0" y="0"/>
          <a:ext cx="0" cy="0"/>
          <a:chOff x="0" y="0"/>
          <a:chExt cx="0" cy="0"/>
        </a:xfrm>
      </p:grpSpPr>
      <p:sp>
        <p:nvSpPr>
          <p:cNvPr id="621" name="Google Shape;621;p25"/>
          <p:cNvSpPr txBox="1"/>
          <p:nvPr>
            <p:ph hasCustomPrompt="1" type="title"/>
          </p:nvPr>
        </p:nvSpPr>
        <p:spPr>
          <a:xfrm>
            <a:off x="1284000" y="1707525"/>
            <a:ext cx="6576000" cy="155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8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22" name="Google Shape;622;p25"/>
          <p:cNvSpPr txBox="1"/>
          <p:nvPr>
            <p:ph idx="1" type="subTitle"/>
          </p:nvPr>
        </p:nvSpPr>
        <p:spPr>
          <a:xfrm>
            <a:off x="1284000" y="3259075"/>
            <a:ext cx="65760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623" name="Google Shape;623;p25"/>
          <p:cNvGrpSpPr/>
          <p:nvPr/>
        </p:nvGrpSpPr>
        <p:grpSpPr>
          <a:xfrm rot="10800000">
            <a:off x="4305914" y="3662227"/>
            <a:ext cx="5036265" cy="4113315"/>
            <a:chOff x="4780389" y="2513200"/>
            <a:chExt cx="5036265" cy="4113315"/>
          </a:xfrm>
        </p:grpSpPr>
        <p:grpSp>
          <p:nvGrpSpPr>
            <p:cNvPr id="624" name="Google Shape;624;p25"/>
            <p:cNvGrpSpPr/>
            <p:nvPr/>
          </p:nvGrpSpPr>
          <p:grpSpPr>
            <a:xfrm>
              <a:off x="4780389" y="2513200"/>
              <a:ext cx="5036265" cy="4113315"/>
              <a:chOff x="4673664" y="2214100"/>
              <a:chExt cx="5036265" cy="4113315"/>
            </a:xfrm>
          </p:grpSpPr>
          <p:sp>
            <p:nvSpPr>
              <p:cNvPr id="625" name="Google Shape;625;p2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6" name="Google Shape;626;p25"/>
              <p:cNvGrpSpPr/>
              <p:nvPr/>
            </p:nvGrpSpPr>
            <p:grpSpPr>
              <a:xfrm>
                <a:off x="4673664" y="2214100"/>
                <a:ext cx="5036265" cy="4113315"/>
                <a:chOff x="4673664" y="2214100"/>
                <a:chExt cx="5036265" cy="4113315"/>
              </a:xfrm>
            </p:grpSpPr>
            <p:grpSp>
              <p:nvGrpSpPr>
                <p:cNvPr id="627" name="Google Shape;627;p25"/>
                <p:cNvGrpSpPr/>
                <p:nvPr/>
              </p:nvGrpSpPr>
              <p:grpSpPr>
                <a:xfrm>
                  <a:off x="4673664" y="2214100"/>
                  <a:ext cx="5036265" cy="4113315"/>
                  <a:chOff x="3825164" y="427025"/>
                  <a:chExt cx="5036265" cy="4113315"/>
                </a:xfrm>
              </p:grpSpPr>
              <p:sp>
                <p:nvSpPr>
                  <p:cNvPr id="628" name="Google Shape;628;p2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6" name="Google Shape;656;p2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4" name="Google Shape;664;p2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 name="Google Shape;667;p25"/>
          <p:cNvGrpSpPr/>
          <p:nvPr/>
        </p:nvGrpSpPr>
        <p:grpSpPr>
          <a:xfrm>
            <a:off x="-128336" y="-2516263"/>
            <a:ext cx="5036265" cy="4113315"/>
            <a:chOff x="4780389" y="2513200"/>
            <a:chExt cx="5036265" cy="4113315"/>
          </a:xfrm>
        </p:grpSpPr>
        <p:grpSp>
          <p:nvGrpSpPr>
            <p:cNvPr id="668" name="Google Shape;668;p25"/>
            <p:cNvGrpSpPr/>
            <p:nvPr/>
          </p:nvGrpSpPr>
          <p:grpSpPr>
            <a:xfrm>
              <a:off x="4780389" y="2513200"/>
              <a:ext cx="5036265" cy="4113315"/>
              <a:chOff x="4673664" y="2214100"/>
              <a:chExt cx="5036265" cy="4113315"/>
            </a:xfrm>
          </p:grpSpPr>
          <p:sp>
            <p:nvSpPr>
              <p:cNvPr id="669" name="Google Shape;669;p25"/>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0" name="Google Shape;670;p25"/>
              <p:cNvGrpSpPr/>
              <p:nvPr/>
            </p:nvGrpSpPr>
            <p:grpSpPr>
              <a:xfrm>
                <a:off x="4673664" y="2214100"/>
                <a:ext cx="5036265" cy="4113315"/>
                <a:chOff x="4673664" y="2214100"/>
                <a:chExt cx="5036265" cy="4113315"/>
              </a:xfrm>
            </p:grpSpPr>
            <p:grpSp>
              <p:nvGrpSpPr>
                <p:cNvPr id="671" name="Google Shape;671;p25"/>
                <p:cNvGrpSpPr/>
                <p:nvPr/>
              </p:nvGrpSpPr>
              <p:grpSpPr>
                <a:xfrm>
                  <a:off x="4673664" y="2214100"/>
                  <a:ext cx="5036265" cy="4113315"/>
                  <a:chOff x="3825164" y="427025"/>
                  <a:chExt cx="5036265" cy="4113315"/>
                </a:xfrm>
              </p:grpSpPr>
              <p:sp>
                <p:nvSpPr>
                  <p:cNvPr id="672" name="Google Shape;672;p25"/>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5"/>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5"/>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5"/>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5"/>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5"/>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5"/>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5"/>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5"/>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5"/>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5"/>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5"/>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5"/>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5"/>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5"/>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25"/>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5"/>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5"/>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5"/>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08" name="Google Shape;708;p25"/>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5"/>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5"/>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11" name="Shape 711"/>
        <p:cNvGrpSpPr/>
        <p:nvPr/>
      </p:nvGrpSpPr>
      <p:grpSpPr>
        <a:xfrm>
          <a:off x="0" y="0"/>
          <a:ext cx="0" cy="0"/>
          <a:chOff x="0" y="0"/>
          <a:chExt cx="0" cy="0"/>
        </a:xfrm>
      </p:grpSpPr>
      <p:sp>
        <p:nvSpPr>
          <p:cNvPr id="712" name="Google Shape;712;p26"/>
          <p:cNvSpPr txBox="1"/>
          <p:nvPr>
            <p:ph type="title"/>
          </p:nvPr>
        </p:nvSpPr>
        <p:spPr>
          <a:xfrm>
            <a:off x="713213" y="670225"/>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13" name="Google Shape;713;p26"/>
          <p:cNvSpPr txBox="1"/>
          <p:nvPr>
            <p:ph idx="1" type="subTitle"/>
          </p:nvPr>
        </p:nvSpPr>
        <p:spPr>
          <a:xfrm>
            <a:off x="713213" y="1439127"/>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14" name="Google Shape;714;p26"/>
          <p:cNvSpPr txBox="1"/>
          <p:nvPr>
            <p:ph idx="2" type="title"/>
          </p:nvPr>
        </p:nvSpPr>
        <p:spPr>
          <a:xfrm>
            <a:off x="3733963" y="2069800"/>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15" name="Google Shape;715;p26"/>
          <p:cNvSpPr txBox="1"/>
          <p:nvPr>
            <p:ph idx="3" type="subTitle"/>
          </p:nvPr>
        </p:nvSpPr>
        <p:spPr>
          <a:xfrm>
            <a:off x="3733963" y="2838708"/>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16" name="Google Shape;716;p26"/>
          <p:cNvSpPr txBox="1"/>
          <p:nvPr>
            <p:ph idx="4" type="title"/>
          </p:nvPr>
        </p:nvSpPr>
        <p:spPr>
          <a:xfrm>
            <a:off x="713213" y="3469375"/>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17" name="Google Shape;717;p26"/>
          <p:cNvSpPr txBox="1"/>
          <p:nvPr>
            <p:ph idx="5" type="subTitle"/>
          </p:nvPr>
        </p:nvSpPr>
        <p:spPr>
          <a:xfrm>
            <a:off x="713213" y="4238290"/>
            <a:ext cx="46968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5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718" name="Google Shape;718;p26"/>
          <p:cNvGrpSpPr/>
          <p:nvPr/>
        </p:nvGrpSpPr>
        <p:grpSpPr>
          <a:xfrm rot="10800000">
            <a:off x="6611267" y="3525019"/>
            <a:ext cx="2532725" cy="1881750"/>
            <a:chOff x="7221517" y="-507956"/>
            <a:chExt cx="2532725" cy="1881750"/>
          </a:xfrm>
        </p:grpSpPr>
        <p:sp>
          <p:nvSpPr>
            <p:cNvPr id="719" name="Google Shape;719;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9" name="Google Shape;729;p26"/>
          <p:cNvGrpSpPr/>
          <p:nvPr/>
        </p:nvGrpSpPr>
        <p:grpSpPr>
          <a:xfrm>
            <a:off x="7078642" y="-256406"/>
            <a:ext cx="2532725" cy="1881750"/>
            <a:chOff x="7221517" y="-507956"/>
            <a:chExt cx="2532725" cy="1881750"/>
          </a:xfrm>
        </p:grpSpPr>
        <p:sp>
          <p:nvSpPr>
            <p:cNvPr id="730" name="Google Shape;730;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40" name="Shape 740"/>
        <p:cNvGrpSpPr/>
        <p:nvPr/>
      </p:nvGrpSpPr>
      <p:grpSpPr>
        <a:xfrm>
          <a:off x="0" y="0"/>
          <a:ext cx="0" cy="0"/>
          <a:chOff x="0" y="0"/>
          <a:chExt cx="0" cy="0"/>
        </a:xfrm>
      </p:grpSpPr>
      <p:grpSp>
        <p:nvGrpSpPr>
          <p:cNvPr id="741" name="Google Shape;741;p27"/>
          <p:cNvGrpSpPr/>
          <p:nvPr/>
        </p:nvGrpSpPr>
        <p:grpSpPr>
          <a:xfrm rot="10800000">
            <a:off x="5530217" y="3662226"/>
            <a:ext cx="3811962" cy="1913484"/>
            <a:chOff x="4673664" y="4413932"/>
            <a:chExt cx="3811962" cy="1913484"/>
          </a:xfrm>
        </p:grpSpPr>
        <p:grpSp>
          <p:nvGrpSpPr>
            <p:cNvPr id="742" name="Google Shape;742;p27"/>
            <p:cNvGrpSpPr/>
            <p:nvPr/>
          </p:nvGrpSpPr>
          <p:grpSpPr>
            <a:xfrm>
              <a:off x="4673664" y="4413932"/>
              <a:ext cx="3811962" cy="1913484"/>
              <a:chOff x="3825164" y="2626857"/>
              <a:chExt cx="3811962" cy="1913484"/>
            </a:xfrm>
          </p:grpSpPr>
          <p:sp>
            <p:nvSpPr>
              <p:cNvPr id="743" name="Google Shape;743;p2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6" name="Google Shape;756;p2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0" name="Google Shape;760;p27"/>
          <p:cNvSpPr txBox="1"/>
          <p:nvPr>
            <p:ph type="title"/>
          </p:nvPr>
        </p:nvSpPr>
        <p:spPr>
          <a:xfrm>
            <a:off x="720000" y="1354363"/>
            <a:ext cx="3594000" cy="163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61" name="Google Shape;761;p27"/>
          <p:cNvSpPr txBox="1"/>
          <p:nvPr>
            <p:ph idx="1" type="subTitle"/>
          </p:nvPr>
        </p:nvSpPr>
        <p:spPr>
          <a:xfrm>
            <a:off x="720000" y="2986350"/>
            <a:ext cx="3594000" cy="96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2" name="Google Shape;762;p27"/>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3" name="Shape 763"/>
        <p:cNvGrpSpPr/>
        <p:nvPr/>
      </p:nvGrpSpPr>
      <p:grpSpPr>
        <a:xfrm>
          <a:off x="0" y="0"/>
          <a:ext cx="0" cy="0"/>
          <a:chOff x="0" y="0"/>
          <a:chExt cx="0" cy="0"/>
        </a:xfrm>
      </p:grpSpPr>
      <p:sp>
        <p:nvSpPr>
          <p:cNvPr id="764" name="Google Shape;764;p28"/>
          <p:cNvSpPr/>
          <p:nvPr>
            <p:ph idx="2" type="pic"/>
          </p:nvPr>
        </p:nvSpPr>
        <p:spPr>
          <a:xfrm>
            <a:off x="0" y="0"/>
            <a:ext cx="9144000" cy="5143500"/>
          </a:xfrm>
          <a:prstGeom prst="rect">
            <a:avLst/>
          </a:prstGeom>
          <a:noFill/>
          <a:ln>
            <a:noFill/>
          </a:ln>
        </p:spPr>
      </p:sp>
      <p:sp>
        <p:nvSpPr>
          <p:cNvPr id="765" name="Google Shape;765;p28"/>
          <p:cNvSpPr txBox="1"/>
          <p:nvPr>
            <p:ph type="title"/>
          </p:nvPr>
        </p:nvSpPr>
        <p:spPr>
          <a:xfrm>
            <a:off x="713225" y="3502900"/>
            <a:ext cx="5202300" cy="1045200"/>
          </a:xfrm>
          <a:prstGeom prst="rect">
            <a:avLst/>
          </a:prstGeom>
          <a:solidFill>
            <a:srgbClr val="733C9B">
              <a:alpha val="32941"/>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grpSp>
        <p:nvGrpSpPr>
          <p:cNvPr id="766" name="Google Shape;766;p28"/>
          <p:cNvGrpSpPr/>
          <p:nvPr/>
        </p:nvGrpSpPr>
        <p:grpSpPr>
          <a:xfrm rot="10800000">
            <a:off x="6825617" y="-226461"/>
            <a:ext cx="3485298" cy="1363521"/>
            <a:chOff x="5000328" y="4413932"/>
            <a:chExt cx="3485298" cy="1363521"/>
          </a:xfrm>
        </p:grpSpPr>
        <p:grpSp>
          <p:nvGrpSpPr>
            <p:cNvPr id="767" name="Google Shape;767;p28"/>
            <p:cNvGrpSpPr/>
            <p:nvPr/>
          </p:nvGrpSpPr>
          <p:grpSpPr>
            <a:xfrm>
              <a:off x="5000328" y="4413932"/>
              <a:ext cx="3485298" cy="1363521"/>
              <a:chOff x="4151828" y="2626857"/>
              <a:chExt cx="3485298" cy="1363521"/>
            </a:xfrm>
          </p:grpSpPr>
          <p:sp>
            <p:nvSpPr>
              <p:cNvPr id="768" name="Google Shape;768;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95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7" name="Google Shape;777;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780" name="Shape 780"/>
        <p:cNvGrpSpPr/>
        <p:nvPr/>
      </p:nvGrpSpPr>
      <p:grpSpPr>
        <a:xfrm>
          <a:off x="0" y="0"/>
          <a:ext cx="0" cy="0"/>
          <a:chOff x="0" y="0"/>
          <a:chExt cx="0" cy="0"/>
        </a:xfrm>
      </p:grpSpPr>
      <p:sp>
        <p:nvSpPr>
          <p:cNvPr id="781" name="Google Shape;781;p29"/>
          <p:cNvSpPr txBox="1"/>
          <p:nvPr>
            <p:ph type="title"/>
          </p:nvPr>
        </p:nvSpPr>
        <p:spPr>
          <a:xfrm>
            <a:off x="1200575" y="2456174"/>
            <a:ext cx="13989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82" name="Google Shape;782;p29"/>
          <p:cNvSpPr txBox="1"/>
          <p:nvPr>
            <p:ph idx="1" type="subTitle"/>
          </p:nvPr>
        </p:nvSpPr>
        <p:spPr>
          <a:xfrm>
            <a:off x="713225"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83" name="Google Shape;783;p29"/>
          <p:cNvSpPr txBox="1"/>
          <p:nvPr>
            <p:ph idx="2" type="subTitle"/>
          </p:nvPr>
        </p:nvSpPr>
        <p:spPr>
          <a:xfrm>
            <a:off x="713225"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84" name="Google Shape;784;p29"/>
          <p:cNvSpPr txBox="1"/>
          <p:nvPr>
            <p:ph idx="3" type="title"/>
          </p:nvPr>
        </p:nvSpPr>
        <p:spPr>
          <a:xfrm>
            <a:off x="3869735" y="2456174"/>
            <a:ext cx="1397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85" name="Google Shape;785;p29"/>
          <p:cNvSpPr txBox="1"/>
          <p:nvPr>
            <p:ph idx="4" type="subTitle"/>
          </p:nvPr>
        </p:nvSpPr>
        <p:spPr>
          <a:xfrm>
            <a:off x="3381787"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86" name="Google Shape;786;p29"/>
          <p:cNvSpPr txBox="1"/>
          <p:nvPr>
            <p:ph idx="5" type="subTitle"/>
          </p:nvPr>
        </p:nvSpPr>
        <p:spPr>
          <a:xfrm>
            <a:off x="3381785"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87" name="Google Shape;787;p29"/>
          <p:cNvSpPr txBox="1"/>
          <p:nvPr>
            <p:ph idx="6" type="title"/>
          </p:nvPr>
        </p:nvSpPr>
        <p:spPr>
          <a:xfrm>
            <a:off x="6538296" y="2456174"/>
            <a:ext cx="1397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3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88" name="Google Shape;788;p29"/>
          <p:cNvSpPr txBox="1"/>
          <p:nvPr>
            <p:ph idx="7" type="subTitle"/>
          </p:nvPr>
        </p:nvSpPr>
        <p:spPr>
          <a:xfrm>
            <a:off x="6050349" y="3812476"/>
            <a:ext cx="2373600" cy="67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89" name="Google Shape;789;p29"/>
          <p:cNvSpPr txBox="1"/>
          <p:nvPr>
            <p:ph idx="8" type="subTitle"/>
          </p:nvPr>
        </p:nvSpPr>
        <p:spPr>
          <a:xfrm>
            <a:off x="6050346" y="3411134"/>
            <a:ext cx="23736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0" name="Google Shape;790;p29"/>
          <p:cNvSpPr txBox="1"/>
          <p:nvPr>
            <p:ph idx="9"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791" name="Google Shape;791;p29"/>
          <p:cNvGrpSpPr/>
          <p:nvPr/>
        </p:nvGrpSpPr>
        <p:grpSpPr>
          <a:xfrm rot="-10638711">
            <a:off x="-2374723" y="-345865"/>
            <a:ext cx="3485299" cy="1363521"/>
            <a:chOff x="5000328" y="4413932"/>
            <a:chExt cx="3485298" cy="1363521"/>
          </a:xfrm>
        </p:grpSpPr>
        <p:grpSp>
          <p:nvGrpSpPr>
            <p:cNvPr id="792" name="Google Shape;792;p29"/>
            <p:cNvGrpSpPr/>
            <p:nvPr/>
          </p:nvGrpSpPr>
          <p:grpSpPr>
            <a:xfrm>
              <a:off x="5000328" y="4413932"/>
              <a:ext cx="3485298" cy="1363521"/>
              <a:chOff x="4151828" y="2626857"/>
              <a:chExt cx="3485298" cy="1363521"/>
            </a:xfrm>
          </p:grpSpPr>
          <p:sp>
            <p:nvSpPr>
              <p:cNvPr id="793" name="Google Shape;793;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2" name="Google Shape;802;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05" name="Shape 805"/>
        <p:cNvGrpSpPr/>
        <p:nvPr/>
      </p:nvGrpSpPr>
      <p:grpSpPr>
        <a:xfrm>
          <a:off x="0" y="0"/>
          <a:ext cx="0" cy="0"/>
          <a:chOff x="0" y="0"/>
          <a:chExt cx="0" cy="0"/>
        </a:xfrm>
      </p:grpSpPr>
      <p:sp>
        <p:nvSpPr>
          <p:cNvPr id="806" name="Google Shape;806;p30"/>
          <p:cNvSpPr txBox="1"/>
          <p:nvPr>
            <p:ph type="title"/>
          </p:nvPr>
        </p:nvSpPr>
        <p:spPr>
          <a:xfrm>
            <a:off x="720000" y="539500"/>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07" name="Google Shape;807;p30"/>
          <p:cNvSpPr txBox="1"/>
          <p:nvPr>
            <p:ph idx="1" type="subTitle"/>
          </p:nvPr>
        </p:nvSpPr>
        <p:spPr>
          <a:xfrm>
            <a:off x="720000" y="1448250"/>
            <a:ext cx="4466400" cy="238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p:txBody>
      </p:sp>
      <p:grpSp>
        <p:nvGrpSpPr>
          <p:cNvPr id="808" name="Google Shape;808;p30"/>
          <p:cNvGrpSpPr/>
          <p:nvPr/>
        </p:nvGrpSpPr>
        <p:grpSpPr>
          <a:xfrm rot="10800000">
            <a:off x="5530217" y="3471726"/>
            <a:ext cx="3811962" cy="1913484"/>
            <a:chOff x="4673664" y="4413932"/>
            <a:chExt cx="3811962" cy="1913484"/>
          </a:xfrm>
        </p:grpSpPr>
        <p:grpSp>
          <p:nvGrpSpPr>
            <p:cNvPr id="809" name="Google Shape;809;p30"/>
            <p:cNvGrpSpPr/>
            <p:nvPr/>
          </p:nvGrpSpPr>
          <p:grpSpPr>
            <a:xfrm>
              <a:off x="4673664" y="4413932"/>
              <a:ext cx="3811962" cy="1913484"/>
              <a:chOff x="3825164" y="2626857"/>
              <a:chExt cx="3811962" cy="1913484"/>
            </a:xfrm>
          </p:grpSpPr>
          <p:sp>
            <p:nvSpPr>
              <p:cNvPr id="810" name="Google Shape;810;p30"/>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0"/>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0"/>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0"/>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3" name="Google Shape;823;p3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0"/>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27" name="Shape 827"/>
        <p:cNvGrpSpPr/>
        <p:nvPr/>
      </p:nvGrpSpPr>
      <p:grpSpPr>
        <a:xfrm>
          <a:off x="0" y="0"/>
          <a:ext cx="0" cy="0"/>
          <a:chOff x="0" y="0"/>
          <a:chExt cx="0" cy="0"/>
        </a:xfrm>
      </p:grpSpPr>
      <p:sp>
        <p:nvSpPr>
          <p:cNvPr id="828" name="Google Shape;828;p31"/>
          <p:cNvSpPr txBox="1"/>
          <p:nvPr>
            <p:ph type="title"/>
          </p:nvPr>
        </p:nvSpPr>
        <p:spPr>
          <a:xfrm>
            <a:off x="5026800" y="1720586"/>
            <a:ext cx="3157500" cy="1078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29" name="Google Shape;829;p31"/>
          <p:cNvSpPr txBox="1"/>
          <p:nvPr>
            <p:ph idx="1" type="subTitle"/>
          </p:nvPr>
        </p:nvSpPr>
        <p:spPr>
          <a:xfrm>
            <a:off x="5027018" y="2799063"/>
            <a:ext cx="3157500" cy="108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30" name="Google Shape;830;p31"/>
          <p:cNvGrpSpPr/>
          <p:nvPr/>
        </p:nvGrpSpPr>
        <p:grpSpPr>
          <a:xfrm>
            <a:off x="-958305" y="3475514"/>
            <a:ext cx="1961773" cy="2399980"/>
            <a:chOff x="108580" y="3135489"/>
            <a:chExt cx="1961773" cy="2399980"/>
          </a:xfrm>
        </p:grpSpPr>
        <p:sp>
          <p:nvSpPr>
            <p:cNvPr id="831" name="Google Shape;831;p31"/>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1"/>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1"/>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1"/>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5" name="Google Shape;835;p31"/>
            <p:cNvGrpSpPr/>
            <p:nvPr/>
          </p:nvGrpSpPr>
          <p:grpSpPr>
            <a:xfrm>
              <a:off x="108580" y="3135489"/>
              <a:ext cx="1961773" cy="2399980"/>
              <a:chOff x="108580" y="3135489"/>
              <a:chExt cx="1961773" cy="2399980"/>
            </a:xfrm>
          </p:grpSpPr>
          <p:sp>
            <p:nvSpPr>
              <p:cNvPr id="836" name="Google Shape;836;p31"/>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1"/>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1"/>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1"/>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1"/>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1"/>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1"/>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1"/>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1"/>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45" name="Google Shape;845;p31"/>
          <p:cNvGrpSpPr/>
          <p:nvPr/>
        </p:nvGrpSpPr>
        <p:grpSpPr>
          <a:xfrm>
            <a:off x="7250837" y="-355552"/>
            <a:ext cx="1934332" cy="1332010"/>
            <a:chOff x="7107962" y="-355552"/>
            <a:chExt cx="1934332" cy="1332010"/>
          </a:xfrm>
        </p:grpSpPr>
        <p:sp>
          <p:nvSpPr>
            <p:cNvPr id="846" name="Google Shape;846;p31"/>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1"/>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1"/>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1"/>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1"/>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1"/>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1"/>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1"/>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854" name="Shape 854"/>
        <p:cNvGrpSpPr/>
        <p:nvPr/>
      </p:nvGrpSpPr>
      <p:grpSpPr>
        <a:xfrm>
          <a:off x="0" y="0"/>
          <a:ext cx="0" cy="0"/>
          <a:chOff x="0" y="0"/>
          <a:chExt cx="0" cy="0"/>
        </a:xfrm>
      </p:grpSpPr>
      <p:grpSp>
        <p:nvGrpSpPr>
          <p:cNvPr id="855" name="Google Shape;855;p32"/>
          <p:cNvGrpSpPr/>
          <p:nvPr/>
        </p:nvGrpSpPr>
        <p:grpSpPr>
          <a:xfrm flipH="1">
            <a:off x="7223396" y="3475514"/>
            <a:ext cx="1961773" cy="2399980"/>
            <a:chOff x="108580" y="3135489"/>
            <a:chExt cx="1961773" cy="2399980"/>
          </a:xfrm>
        </p:grpSpPr>
        <p:sp>
          <p:nvSpPr>
            <p:cNvPr id="856" name="Google Shape;856;p32"/>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2"/>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2"/>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2"/>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0" name="Google Shape;860;p32"/>
            <p:cNvGrpSpPr/>
            <p:nvPr/>
          </p:nvGrpSpPr>
          <p:grpSpPr>
            <a:xfrm>
              <a:off x="108580" y="3135489"/>
              <a:ext cx="1961773" cy="2399980"/>
              <a:chOff x="108580" y="3135489"/>
              <a:chExt cx="1961773" cy="2399980"/>
            </a:xfrm>
          </p:grpSpPr>
          <p:sp>
            <p:nvSpPr>
              <p:cNvPr id="861" name="Google Shape;861;p32"/>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2"/>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2"/>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2"/>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2"/>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2"/>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2"/>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2"/>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2"/>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70" name="Google Shape;870;p32"/>
          <p:cNvGrpSpPr/>
          <p:nvPr/>
        </p:nvGrpSpPr>
        <p:grpSpPr>
          <a:xfrm flipH="1">
            <a:off x="-253943" y="-355552"/>
            <a:ext cx="1934332" cy="1332010"/>
            <a:chOff x="7107962" y="-355552"/>
            <a:chExt cx="1934332" cy="1332010"/>
          </a:xfrm>
        </p:grpSpPr>
        <p:sp>
          <p:nvSpPr>
            <p:cNvPr id="871" name="Google Shape;871;p32"/>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2"/>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2"/>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2"/>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2"/>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2"/>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2"/>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2"/>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9" name="Google Shape;879;p32"/>
          <p:cNvSpPr txBox="1"/>
          <p:nvPr>
            <p:ph type="title"/>
          </p:nvPr>
        </p:nvSpPr>
        <p:spPr>
          <a:xfrm>
            <a:off x="720000" y="1673500"/>
            <a:ext cx="44664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80" name="Google Shape;880;p32"/>
          <p:cNvSpPr txBox="1"/>
          <p:nvPr>
            <p:ph idx="1" type="subTitle"/>
          </p:nvPr>
        </p:nvSpPr>
        <p:spPr>
          <a:xfrm>
            <a:off x="720000" y="2246200"/>
            <a:ext cx="4466400" cy="139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000"/>
              <a:buFont typeface="Anaheim"/>
              <a:buChar char="◆"/>
              <a:defRPr/>
            </a:lvl1pPr>
            <a:lvl2pPr lvl="1" algn="ctr">
              <a:lnSpc>
                <a:spcPct val="100000"/>
              </a:lnSpc>
              <a:spcBef>
                <a:spcPts val="0"/>
              </a:spcBef>
              <a:spcAft>
                <a:spcPts val="0"/>
              </a:spcAft>
              <a:buClr>
                <a:srgbClr val="595959"/>
              </a:buClr>
              <a:buSzPts val="1400"/>
              <a:buFont typeface="Anaheim"/>
              <a:buChar char="○"/>
              <a:defRPr/>
            </a:lvl2pPr>
            <a:lvl3pPr lvl="2" algn="ctr">
              <a:lnSpc>
                <a:spcPct val="100000"/>
              </a:lnSpc>
              <a:spcBef>
                <a:spcPts val="0"/>
              </a:spcBef>
              <a:spcAft>
                <a:spcPts val="0"/>
              </a:spcAft>
              <a:buClr>
                <a:srgbClr val="595959"/>
              </a:buClr>
              <a:buSzPts val="1400"/>
              <a:buFont typeface="Anaheim"/>
              <a:buChar char="■"/>
              <a:defRPr/>
            </a:lvl3pPr>
            <a:lvl4pPr lvl="3" algn="ctr">
              <a:lnSpc>
                <a:spcPct val="100000"/>
              </a:lnSpc>
              <a:spcBef>
                <a:spcPts val="0"/>
              </a:spcBef>
              <a:spcAft>
                <a:spcPts val="0"/>
              </a:spcAft>
              <a:buClr>
                <a:srgbClr val="595959"/>
              </a:buClr>
              <a:buSzPts val="1400"/>
              <a:buFont typeface="Anaheim"/>
              <a:buChar char="●"/>
              <a:defRPr/>
            </a:lvl4pPr>
            <a:lvl5pPr lvl="4" algn="ctr">
              <a:lnSpc>
                <a:spcPct val="100000"/>
              </a:lnSpc>
              <a:spcBef>
                <a:spcPts val="0"/>
              </a:spcBef>
              <a:spcAft>
                <a:spcPts val="0"/>
              </a:spcAft>
              <a:buClr>
                <a:srgbClr val="595959"/>
              </a:buClr>
              <a:buSzPts val="1400"/>
              <a:buFont typeface="Anaheim"/>
              <a:buChar char="○"/>
              <a:defRPr/>
            </a:lvl5pPr>
            <a:lvl6pPr lvl="5" algn="ctr">
              <a:lnSpc>
                <a:spcPct val="100000"/>
              </a:lnSpc>
              <a:spcBef>
                <a:spcPts val="0"/>
              </a:spcBef>
              <a:spcAft>
                <a:spcPts val="0"/>
              </a:spcAft>
              <a:buClr>
                <a:srgbClr val="595959"/>
              </a:buClr>
              <a:buSzPts val="1400"/>
              <a:buFont typeface="Anaheim"/>
              <a:buChar char="■"/>
              <a:defRPr/>
            </a:lvl6pPr>
            <a:lvl7pPr lvl="6" algn="ctr">
              <a:lnSpc>
                <a:spcPct val="100000"/>
              </a:lnSpc>
              <a:spcBef>
                <a:spcPts val="0"/>
              </a:spcBef>
              <a:spcAft>
                <a:spcPts val="0"/>
              </a:spcAft>
              <a:buClr>
                <a:srgbClr val="595959"/>
              </a:buClr>
              <a:buSzPts val="1400"/>
              <a:buFont typeface="Anaheim"/>
              <a:buChar char="●"/>
              <a:defRPr/>
            </a:lvl7pPr>
            <a:lvl8pPr lvl="7" algn="ctr">
              <a:lnSpc>
                <a:spcPct val="100000"/>
              </a:lnSpc>
              <a:spcBef>
                <a:spcPts val="0"/>
              </a:spcBef>
              <a:spcAft>
                <a:spcPts val="0"/>
              </a:spcAft>
              <a:buClr>
                <a:srgbClr val="595959"/>
              </a:buClr>
              <a:buSzPts val="1400"/>
              <a:buFont typeface="Anaheim"/>
              <a:buChar char="○"/>
              <a:defRPr/>
            </a:lvl8pPr>
            <a:lvl9pPr lvl="8"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881" name="Shape 881"/>
        <p:cNvGrpSpPr/>
        <p:nvPr/>
      </p:nvGrpSpPr>
      <p:grpSpPr>
        <a:xfrm>
          <a:off x="0" y="0"/>
          <a:ext cx="0" cy="0"/>
          <a:chOff x="0" y="0"/>
          <a:chExt cx="0" cy="0"/>
        </a:xfrm>
      </p:grpSpPr>
      <p:sp>
        <p:nvSpPr>
          <p:cNvPr id="882" name="Google Shape;882;p33"/>
          <p:cNvSpPr txBox="1"/>
          <p:nvPr>
            <p:ph type="title"/>
          </p:nvPr>
        </p:nvSpPr>
        <p:spPr>
          <a:xfrm>
            <a:off x="5026800" y="2001148"/>
            <a:ext cx="3157500" cy="576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83" name="Google Shape;883;p33"/>
          <p:cNvSpPr txBox="1"/>
          <p:nvPr>
            <p:ph idx="1" type="subTitle"/>
          </p:nvPr>
        </p:nvSpPr>
        <p:spPr>
          <a:xfrm>
            <a:off x="5027025" y="2577134"/>
            <a:ext cx="31575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84" name="Google Shape;884;p33"/>
          <p:cNvGrpSpPr/>
          <p:nvPr/>
        </p:nvGrpSpPr>
        <p:grpSpPr>
          <a:xfrm>
            <a:off x="6950792" y="-147006"/>
            <a:ext cx="2532725" cy="1881750"/>
            <a:chOff x="7221517" y="-507956"/>
            <a:chExt cx="2532725" cy="1881750"/>
          </a:xfrm>
        </p:grpSpPr>
        <p:sp>
          <p:nvSpPr>
            <p:cNvPr id="885" name="Google Shape;885;p3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5" name="Google Shape;895;p33"/>
          <p:cNvGrpSpPr/>
          <p:nvPr/>
        </p:nvGrpSpPr>
        <p:grpSpPr>
          <a:xfrm>
            <a:off x="6399342" y="3763244"/>
            <a:ext cx="2532725" cy="1881750"/>
            <a:chOff x="7221517" y="-507956"/>
            <a:chExt cx="2532725" cy="1881750"/>
          </a:xfrm>
        </p:grpSpPr>
        <p:sp>
          <p:nvSpPr>
            <p:cNvPr id="896" name="Google Shape;896;p3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06" name="Shape 906"/>
        <p:cNvGrpSpPr/>
        <p:nvPr/>
      </p:nvGrpSpPr>
      <p:grpSpPr>
        <a:xfrm>
          <a:off x="0" y="0"/>
          <a:ext cx="0" cy="0"/>
          <a:chOff x="0" y="0"/>
          <a:chExt cx="0" cy="0"/>
        </a:xfrm>
      </p:grpSpPr>
      <p:sp>
        <p:nvSpPr>
          <p:cNvPr id="907" name="Google Shape;907;p34"/>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lnSpc>
                <a:spcPct val="100000"/>
              </a:lnSpc>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08" name="Google Shape;908;p34"/>
          <p:cNvGrpSpPr/>
          <p:nvPr/>
        </p:nvGrpSpPr>
        <p:grpSpPr>
          <a:xfrm rot="10800000">
            <a:off x="7221517" y="-1342256"/>
            <a:ext cx="2532725" cy="1881750"/>
            <a:chOff x="7221517" y="-507956"/>
            <a:chExt cx="2532725" cy="1881750"/>
          </a:xfrm>
        </p:grpSpPr>
        <p:sp>
          <p:nvSpPr>
            <p:cNvPr id="909" name="Google Shape;909;p3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9" name="Google Shape;919;p34"/>
          <p:cNvGrpSpPr/>
          <p:nvPr/>
        </p:nvGrpSpPr>
        <p:grpSpPr>
          <a:xfrm flipH="1" rot="10800000">
            <a:off x="-465158" y="-1342256"/>
            <a:ext cx="2532725" cy="1881750"/>
            <a:chOff x="7221517" y="-507956"/>
            <a:chExt cx="2532725" cy="1881750"/>
          </a:xfrm>
        </p:grpSpPr>
        <p:sp>
          <p:nvSpPr>
            <p:cNvPr id="920" name="Google Shape;920;p3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30" name="Shape 930"/>
        <p:cNvGrpSpPr/>
        <p:nvPr/>
      </p:nvGrpSpPr>
      <p:grpSpPr>
        <a:xfrm>
          <a:off x="0" y="0"/>
          <a:ext cx="0" cy="0"/>
          <a:chOff x="0" y="0"/>
          <a:chExt cx="0" cy="0"/>
        </a:xfrm>
      </p:grpSpPr>
      <p:pic>
        <p:nvPicPr>
          <p:cNvPr id="931" name="Google Shape;931;p35"/>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932" name="Google Shape;932;p3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33" name="Google Shape;933;p35"/>
          <p:cNvSpPr txBox="1"/>
          <p:nvPr>
            <p:ph idx="1" type="subTitle"/>
          </p:nvPr>
        </p:nvSpPr>
        <p:spPr>
          <a:xfrm>
            <a:off x="1110205"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4" name="Google Shape;934;p35"/>
          <p:cNvSpPr txBox="1"/>
          <p:nvPr>
            <p:ph idx="2" type="subTitle"/>
          </p:nvPr>
        </p:nvSpPr>
        <p:spPr>
          <a:xfrm>
            <a:off x="3580050"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5" name="Google Shape;935;p35"/>
          <p:cNvSpPr txBox="1"/>
          <p:nvPr>
            <p:ph idx="3" type="subTitle"/>
          </p:nvPr>
        </p:nvSpPr>
        <p:spPr>
          <a:xfrm>
            <a:off x="1110205"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6" name="Google Shape;936;p35"/>
          <p:cNvSpPr txBox="1"/>
          <p:nvPr>
            <p:ph idx="4" type="subTitle"/>
          </p:nvPr>
        </p:nvSpPr>
        <p:spPr>
          <a:xfrm>
            <a:off x="3580050"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7" name="Google Shape;937;p35"/>
          <p:cNvSpPr txBox="1"/>
          <p:nvPr>
            <p:ph idx="5" type="subTitle"/>
          </p:nvPr>
        </p:nvSpPr>
        <p:spPr>
          <a:xfrm>
            <a:off x="6049895" y="21931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8" name="Google Shape;938;p35"/>
          <p:cNvSpPr txBox="1"/>
          <p:nvPr>
            <p:ph idx="6" type="subTitle"/>
          </p:nvPr>
        </p:nvSpPr>
        <p:spPr>
          <a:xfrm>
            <a:off x="6049895" y="37027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9" name="Google Shape;939;p35"/>
          <p:cNvSpPr txBox="1"/>
          <p:nvPr>
            <p:ph idx="7" type="subTitle"/>
          </p:nvPr>
        </p:nvSpPr>
        <p:spPr>
          <a:xfrm>
            <a:off x="1111105"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0" name="Google Shape;940;p35"/>
          <p:cNvSpPr txBox="1"/>
          <p:nvPr>
            <p:ph idx="8" type="subTitle"/>
          </p:nvPr>
        </p:nvSpPr>
        <p:spPr>
          <a:xfrm>
            <a:off x="3580950"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1" name="Google Shape;941;p35"/>
          <p:cNvSpPr txBox="1"/>
          <p:nvPr>
            <p:ph idx="9" type="subTitle"/>
          </p:nvPr>
        </p:nvSpPr>
        <p:spPr>
          <a:xfrm>
            <a:off x="6050795" y="1735963"/>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2" name="Google Shape;942;p35"/>
          <p:cNvSpPr txBox="1"/>
          <p:nvPr>
            <p:ph idx="13" type="subTitle"/>
          </p:nvPr>
        </p:nvSpPr>
        <p:spPr>
          <a:xfrm>
            <a:off x="1111105"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3" name="Google Shape;943;p35"/>
          <p:cNvSpPr txBox="1"/>
          <p:nvPr>
            <p:ph idx="14" type="subTitle"/>
          </p:nvPr>
        </p:nvSpPr>
        <p:spPr>
          <a:xfrm>
            <a:off x="3580950"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4" name="Google Shape;944;p35"/>
          <p:cNvSpPr txBox="1"/>
          <p:nvPr>
            <p:ph idx="15" type="subTitle"/>
          </p:nvPr>
        </p:nvSpPr>
        <p:spPr>
          <a:xfrm>
            <a:off x="6050795" y="3245575"/>
            <a:ext cx="19842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45" name="Google Shape;945;p35"/>
          <p:cNvGrpSpPr/>
          <p:nvPr/>
        </p:nvGrpSpPr>
        <p:grpSpPr>
          <a:xfrm flipH="1">
            <a:off x="-884258" y="-507956"/>
            <a:ext cx="2532725" cy="1881750"/>
            <a:chOff x="7221517" y="-507956"/>
            <a:chExt cx="2532725" cy="1881750"/>
          </a:xfrm>
        </p:grpSpPr>
        <p:sp>
          <p:nvSpPr>
            <p:cNvPr id="946" name="Google Shape;946;p3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6" name="Google Shape;956;p35"/>
          <p:cNvGrpSpPr/>
          <p:nvPr/>
        </p:nvGrpSpPr>
        <p:grpSpPr>
          <a:xfrm flipH="1">
            <a:off x="7421542" y="4092619"/>
            <a:ext cx="2532725" cy="1881750"/>
            <a:chOff x="7221517" y="-507956"/>
            <a:chExt cx="2532725" cy="1881750"/>
          </a:xfrm>
        </p:grpSpPr>
        <p:sp>
          <p:nvSpPr>
            <p:cNvPr id="957" name="Google Shape;957;p3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67" name="Shape 967"/>
        <p:cNvGrpSpPr/>
        <p:nvPr/>
      </p:nvGrpSpPr>
      <p:grpSpPr>
        <a:xfrm>
          <a:off x="0" y="0"/>
          <a:ext cx="0" cy="0"/>
          <a:chOff x="0" y="0"/>
          <a:chExt cx="0" cy="0"/>
        </a:xfrm>
      </p:grpSpPr>
      <p:sp>
        <p:nvSpPr>
          <p:cNvPr id="968" name="Google Shape;968;p3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69" name="Google Shape;969;p36"/>
          <p:cNvSpPr txBox="1"/>
          <p:nvPr>
            <p:ph idx="1" type="subTitle"/>
          </p:nvPr>
        </p:nvSpPr>
        <p:spPr>
          <a:xfrm>
            <a:off x="4236935" y="3459222"/>
            <a:ext cx="2505600" cy="484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0" name="Google Shape;970;p36"/>
          <p:cNvSpPr txBox="1"/>
          <p:nvPr>
            <p:ph idx="2" type="subTitle"/>
          </p:nvPr>
        </p:nvSpPr>
        <p:spPr>
          <a:xfrm>
            <a:off x="2401463" y="2055647"/>
            <a:ext cx="2505600" cy="48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1" name="Google Shape;971;p36"/>
          <p:cNvSpPr txBox="1"/>
          <p:nvPr>
            <p:ph idx="3" type="subTitle"/>
          </p:nvPr>
        </p:nvSpPr>
        <p:spPr>
          <a:xfrm>
            <a:off x="2401463" y="1598450"/>
            <a:ext cx="25056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72" name="Google Shape;972;p36"/>
          <p:cNvSpPr txBox="1"/>
          <p:nvPr>
            <p:ph idx="4" type="subTitle"/>
          </p:nvPr>
        </p:nvSpPr>
        <p:spPr>
          <a:xfrm>
            <a:off x="4236938" y="3002025"/>
            <a:ext cx="2505600" cy="457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73" name="Google Shape;973;p36"/>
          <p:cNvGrpSpPr/>
          <p:nvPr/>
        </p:nvGrpSpPr>
        <p:grpSpPr>
          <a:xfrm rot="-121718">
            <a:off x="7509504" y="-374088"/>
            <a:ext cx="1961826" cy="2400045"/>
            <a:chOff x="108580" y="3135489"/>
            <a:chExt cx="1961773" cy="2399980"/>
          </a:xfrm>
        </p:grpSpPr>
        <p:sp>
          <p:nvSpPr>
            <p:cNvPr id="974" name="Google Shape;974;p36"/>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6"/>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6"/>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6"/>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8" name="Google Shape;978;p36"/>
            <p:cNvGrpSpPr/>
            <p:nvPr/>
          </p:nvGrpSpPr>
          <p:grpSpPr>
            <a:xfrm>
              <a:off x="108580" y="3135489"/>
              <a:ext cx="1961773" cy="2399980"/>
              <a:chOff x="108580" y="3135489"/>
              <a:chExt cx="1961773" cy="2399980"/>
            </a:xfrm>
          </p:grpSpPr>
          <p:sp>
            <p:nvSpPr>
              <p:cNvPr id="979" name="Google Shape;979;p36"/>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6"/>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6"/>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6"/>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6"/>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6"/>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6"/>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6"/>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6"/>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88" name="Google Shape;988;p36"/>
          <p:cNvGrpSpPr/>
          <p:nvPr/>
        </p:nvGrpSpPr>
        <p:grpSpPr>
          <a:xfrm rot="-121718">
            <a:off x="-186696" y="3321612"/>
            <a:ext cx="1961826" cy="2400045"/>
            <a:chOff x="108580" y="3135489"/>
            <a:chExt cx="1961773" cy="2399980"/>
          </a:xfrm>
        </p:grpSpPr>
        <p:sp>
          <p:nvSpPr>
            <p:cNvPr id="989" name="Google Shape;989;p36"/>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6"/>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6"/>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6"/>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3" name="Google Shape;993;p36"/>
            <p:cNvGrpSpPr/>
            <p:nvPr/>
          </p:nvGrpSpPr>
          <p:grpSpPr>
            <a:xfrm>
              <a:off x="108580" y="3135489"/>
              <a:ext cx="1961773" cy="2399980"/>
              <a:chOff x="108580" y="3135489"/>
              <a:chExt cx="1961773" cy="2399980"/>
            </a:xfrm>
          </p:grpSpPr>
          <p:sp>
            <p:nvSpPr>
              <p:cNvPr id="994" name="Google Shape;994;p36"/>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6"/>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6"/>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6"/>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6"/>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6"/>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6"/>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6"/>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6"/>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03" name="Shape 1003"/>
        <p:cNvGrpSpPr/>
        <p:nvPr/>
      </p:nvGrpSpPr>
      <p:grpSpPr>
        <a:xfrm>
          <a:off x="0" y="0"/>
          <a:ext cx="0" cy="0"/>
          <a:chOff x="0" y="0"/>
          <a:chExt cx="0" cy="0"/>
        </a:xfrm>
      </p:grpSpPr>
      <p:sp>
        <p:nvSpPr>
          <p:cNvPr id="1004" name="Google Shape;1004;p37"/>
          <p:cNvSpPr txBox="1"/>
          <p:nvPr>
            <p:ph type="title"/>
          </p:nvPr>
        </p:nvSpPr>
        <p:spPr>
          <a:xfrm>
            <a:off x="2347938" y="787800"/>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65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05" name="Google Shape;1005;p37"/>
          <p:cNvSpPr txBox="1"/>
          <p:nvPr>
            <p:ph idx="1" type="subTitle"/>
          </p:nvPr>
        </p:nvSpPr>
        <p:spPr>
          <a:xfrm>
            <a:off x="2347900" y="1846500"/>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6" name="Google Shape;1006;p37"/>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i="0" lang="en" sz="1200" u="none" cap="none" strike="noStrike">
                <a:solidFill>
                  <a:schemeClr val="dk1"/>
                </a:solidFill>
                <a:latin typeface="Montserrat"/>
                <a:ea typeface="Montserrat"/>
                <a:cs typeface="Montserrat"/>
                <a:sym typeface="Montserrat"/>
              </a:rPr>
              <a:t>CREDITS:</a:t>
            </a:r>
            <a:r>
              <a:rPr b="0" i="0" lang="en" sz="1200" u="none" cap="none" strike="noStrike">
                <a:solidFill>
                  <a:schemeClr val="dk1"/>
                </a:solidFill>
                <a:latin typeface="Montserrat"/>
                <a:ea typeface="Montserrat"/>
                <a:cs typeface="Montserrat"/>
                <a:sym typeface="Montserrat"/>
              </a:rPr>
              <a:t> This presentation template was created by </a:t>
            </a:r>
            <a:r>
              <a:rPr b="1" i="0" lang="en" sz="1200" u="none" cap="none" strike="noStrike">
                <a:solidFill>
                  <a:schemeClr val="hlink"/>
                </a:solidFill>
                <a:uFill>
                  <a:noFill/>
                </a:uFill>
                <a:latin typeface="Montserrat"/>
                <a:ea typeface="Montserrat"/>
                <a:cs typeface="Montserrat"/>
                <a:sym typeface="Montserrat"/>
                <a:hlinkClick r:id="rId2"/>
              </a:rPr>
              <a:t>Slidesgo</a:t>
            </a:r>
            <a:r>
              <a:rPr b="0" i="0" lang="en" sz="1200" u="none" cap="none" strike="noStrike">
                <a:solidFill>
                  <a:schemeClr val="dk1"/>
                </a:solidFill>
                <a:latin typeface="Montserrat"/>
                <a:ea typeface="Montserrat"/>
                <a:cs typeface="Montserrat"/>
                <a:sym typeface="Montserrat"/>
              </a:rPr>
              <a:t>, and includes icons by </a:t>
            </a:r>
            <a:r>
              <a:rPr b="1" i="0" lang="en" sz="1200" u="none" cap="none" strike="noStrike">
                <a:solidFill>
                  <a:schemeClr val="hlink"/>
                </a:solidFill>
                <a:uFill>
                  <a:noFill/>
                </a:uFill>
                <a:latin typeface="Montserrat"/>
                <a:ea typeface="Montserrat"/>
                <a:cs typeface="Montserrat"/>
                <a:sym typeface="Montserrat"/>
                <a:hlinkClick r:id="rId3"/>
              </a:rPr>
              <a:t>Flaticon</a:t>
            </a:r>
            <a:r>
              <a:rPr b="0" i="0" lang="en" sz="1200" u="none" cap="none" strike="noStrike">
                <a:solidFill>
                  <a:schemeClr val="dk1"/>
                </a:solidFill>
                <a:latin typeface="Montserrat"/>
                <a:ea typeface="Montserrat"/>
                <a:cs typeface="Montserrat"/>
                <a:sym typeface="Montserrat"/>
              </a:rPr>
              <a:t>, and infographics &amp; images by </a:t>
            </a:r>
            <a:r>
              <a:rPr b="1" i="0" lang="en" sz="1200" u="none" cap="none" strike="noStrike">
                <a:solidFill>
                  <a:schemeClr val="hlink"/>
                </a:solidFill>
                <a:uFill>
                  <a:noFill/>
                </a:uFill>
                <a:latin typeface="Montserrat"/>
                <a:ea typeface="Montserrat"/>
                <a:cs typeface="Montserrat"/>
                <a:sym typeface="Montserrat"/>
                <a:hlinkClick r:id="rId4"/>
              </a:rPr>
              <a:t>Freepik</a:t>
            </a:r>
            <a:r>
              <a:rPr b="0" i="0" lang="en" sz="1200" u="none" cap="none" strike="noStrike">
                <a:solidFill>
                  <a:schemeClr val="dk1"/>
                </a:solidFill>
                <a:latin typeface="Montserrat"/>
                <a:ea typeface="Montserrat"/>
                <a:cs typeface="Montserrat"/>
                <a:sym typeface="Montserrat"/>
              </a:rPr>
              <a:t> </a:t>
            </a:r>
            <a:endParaRPr b="1" i="0" sz="1200" u="none" cap="none" strike="noStrike">
              <a:solidFill>
                <a:schemeClr val="dk1"/>
              </a:solidFill>
              <a:latin typeface="Montserrat"/>
              <a:ea typeface="Montserrat"/>
              <a:cs typeface="Montserrat"/>
              <a:sym typeface="Montserrat"/>
            </a:endParaRPr>
          </a:p>
        </p:txBody>
      </p:sp>
      <p:grpSp>
        <p:nvGrpSpPr>
          <p:cNvPr id="1007" name="Google Shape;1007;p37"/>
          <p:cNvGrpSpPr/>
          <p:nvPr/>
        </p:nvGrpSpPr>
        <p:grpSpPr>
          <a:xfrm>
            <a:off x="7372789" y="1086025"/>
            <a:ext cx="5036265" cy="4113315"/>
            <a:chOff x="4780389" y="2513200"/>
            <a:chExt cx="5036265" cy="4113315"/>
          </a:xfrm>
        </p:grpSpPr>
        <p:grpSp>
          <p:nvGrpSpPr>
            <p:cNvPr id="1008" name="Google Shape;1008;p37"/>
            <p:cNvGrpSpPr/>
            <p:nvPr/>
          </p:nvGrpSpPr>
          <p:grpSpPr>
            <a:xfrm>
              <a:off x="4780389" y="2513200"/>
              <a:ext cx="5036265" cy="4113315"/>
              <a:chOff x="4673664" y="2214100"/>
              <a:chExt cx="5036265" cy="4113315"/>
            </a:xfrm>
          </p:grpSpPr>
          <p:sp>
            <p:nvSpPr>
              <p:cNvPr id="1009" name="Google Shape;1009;p3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0" name="Google Shape;1010;p37"/>
              <p:cNvGrpSpPr/>
              <p:nvPr/>
            </p:nvGrpSpPr>
            <p:grpSpPr>
              <a:xfrm>
                <a:off x="4673664" y="2214100"/>
                <a:ext cx="5036265" cy="4113315"/>
                <a:chOff x="4673664" y="2214100"/>
                <a:chExt cx="5036265" cy="4113315"/>
              </a:xfrm>
            </p:grpSpPr>
            <p:grpSp>
              <p:nvGrpSpPr>
                <p:cNvPr id="1011" name="Google Shape;1011;p37"/>
                <p:cNvGrpSpPr/>
                <p:nvPr/>
              </p:nvGrpSpPr>
              <p:grpSpPr>
                <a:xfrm>
                  <a:off x="4673664" y="2214100"/>
                  <a:ext cx="5036265" cy="4113315"/>
                  <a:chOff x="3825164" y="427025"/>
                  <a:chExt cx="5036265" cy="4113315"/>
                </a:xfrm>
              </p:grpSpPr>
              <p:sp>
                <p:nvSpPr>
                  <p:cNvPr id="1012" name="Google Shape;1012;p3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3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48" name="Google Shape;1048;p3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1" name="Google Shape;1051;p37"/>
          <p:cNvGrpSpPr/>
          <p:nvPr/>
        </p:nvGrpSpPr>
        <p:grpSpPr>
          <a:xfrm>
            <a:off x="-2544736" y="-950638"/>
            <a:ext cx="5036265" cy="4113315"/>
            <a:chOff x="4780389" y="2513200"/>
            <a:chExt cx="5036265" cy="4113315"/>
          </a:xfrm>
        </p:grpSpPr>
        <p:grpSp>
          <p:nvGrpSpPr>
            <p:cNvPr id="1052" name="Google Shape;1052;p37"/>
            <p:cNvGrpSpPr/>
            <p:nvPr/>
          </p:nvGrpSpPr>
          <p:grpSpPr>
            <a:xfrm>
              <a:off x="4780389" y="2513200"/>
              <a:ext cx="5036265" cy="4113315"/>
              <a:chOff x="4673664" y="2214100"/>
              <a:chExt cx="5036265" cy="4113315"/>
            </a:xfrm>
          </p:grpSpPr>
          <p:sp>
            <p:nvSpPr>
              <p:cNvPr id="1053" name="Google Shape;1053;p3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4" name="Google Shape;1054;p37"/>
              <p:cNvGrpSpPr/>
              <p:nvPr/>
            </p:nvGrpSpPr>
            <p:grpSpPr>
              <a:xfrm>
                <a:off x="4673664" y="2214100"/>
                <a:ext cx="5036265" cy="4113315"/>
                <a:chOff x="4673664" y="2214100"/>
                <a:chExt cx="5036265" cy="4113315"/>
              </a:xfrm>
            </p:grpSpPr>
            <p:grpSp>
              <p:nvGrpSpPr>
                <p:cNvPr id="1055" name="Google Shape;1055;p37"/>
                <p:cNvGrpSpPr/>
                <p:nvPr/>
              </p:nvGrpSpPr>
              <p:grpSpPr>
                <a:xfrm>
                  <a:off x="4673664" y="2214100"/>
                  <a:ext cx="5036265" cy="4113315"/>
                  <a:chOff x="3825164" y="427025"/>
                  <a:chExt cx="5036265" cy="4113315"/>
                </a:xfrm>
              </p:grpSpPr>
              <p:sp>
                <p:nvSpPr>
                  <p:cNvPr id="1056" name="Google Shape;1056;p3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4" name="Google Shape;1084;p3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92" name="Google Shape;1092;p3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5" name="Shape 1095"/>
        <p:cNvGrpSpPr/>
        <p:nvPr/>
      </p:nvGrpSpPr>
      <p:grpSpPr>
        <a:xfrm>
          <a:off x="0" y="0"/>
          <a:ext cx="0" cy="0"/>
          <a:chOff x="0" y="0"/>
          <a:chExt cx="0" cy="0"/>
        </a:xfrm>
      </p:grpSpPr>
      <p:sp>
        <p:nvSpPr>
          <p:cNvPr id="1096" name="Google Shape;1096;p3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97" name="Google Shape;1097;p38"/>
          <p:cNvSpPr txBox="1"/>
          <p:nvPr>
            <p:ph idx="1" type="body"/>
          </p:nvPr>
        </p:nvSpPr>
        <p:spPr>
          <a:xfrm>
            <a:off x="720000" y="1215750"/>
            <a:ext cx="3975900" cy="1632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Font typeface="Montserrat Light"/>
              <a:buChar char="◆"/>
              <a:defRPr/>
            </a:lvl1pPr>
            <a:lvl2pPr indent="-317500" lvl="1" marL="914400" algn="l">
              <a:lnSpc>
                <a:spcPct val="100000"/>
              </a:lnSpc>
              <a:spcBef>
                <a:spcPts val="0"/>
              </a:spcBef>
              <a:spcAft>
                <a:spcPts val="0"/>
              </a:spcAft>
              <a:buSzPts val="1400"/>
              <a:buFont typeface="Nunito Light"/>
              <a:buChar char="○"/>
              <a:defRPr/>
            </a:lvl2pPr>
            <a:lvl3pPr indent="-317500" lvl="2" marL="1371600" algn="l">
              <a:lnSpc>
                <a:spcPct val="100000"/>
              </a:lnSpc>
              <a:spcBef>
                <a:spcPts val="0"/>
              </a:spcBef>
              <a:spcAft>
                <a:spcPts val="0"/>
              </a:spcAft>
              <a:buSzPts val="1400"/>
              <a:buFont typeface="Nunito Light"/>
              <a:buChar char="■"/>
              <a:defRPr/>
            </a:lvl3pPr>
            <a:lvl4pPr indent="-317500" lvl="3" marL="1828800" algn="l">
              <a:lnSpc>
                <a:spcPct val="100000"/>
              </a:lnSpc>
              <a:spcBef>
                <a:spcPts val="0"/>
              </a:spcBef>
              <a:spcAft>
                <a:spcPts val="0"/>
              </a:spcAft>
              <a:buSzPts val="1400"/>
              <a:buFont typeface="Nunito Light"/>
              <a:buChar char="●"/>
              <a:defRPr/>
            </a:lvl4pPr>
            <a:lvl5pPr indent="-317500" lvl="4" marL="2286000" algn="l">
              <a:lnSpc>
                <a:spcPct val="100000"/>
              </a:lnSpc>
              <a:spcBef>
                <a:spcPts val="0"/>
              </a:spcBef>
              <a:spcAft>
                <a:spcPts val="0"/>
              </a:spcAft>
              <a:buSzPts val="1400"/>
              <a:buFont typeface="Nunito Light"/>
              <a:buChar char="○"/>
              <a:defRPr/>
            </a:lvl5pPr>
            <a:lvl6pPr indent="-317500" lvl="5" marL="2743200" algn="l">
              <a:lnSpc>
                <a:spcPct val="100000"/>
              </a:lnSpc>
              <a:spcBef>
                <a:spcPts val="0"/>
              </a:spcBef>
              <a:spcAft>
                <a:spcPts val="0"/>
              </a:spcAft>
              <a:buSzPts val="1400"/>
              <a:buFont typeface="Nunito Light"/>
              <a:buChar char="■"/>
              <a:defRPr/>
            </a:lvl6pPr>
            <a:lvl7pPr indent="-317500" lvl="6" marL="3200400" algn="l">
              <a:lnSpc>
                <a:spcPct val="100000"/>
              </a:lnSpc>
              <a:spcBef>
                <a:spcPts val="0"/>
              </a:spcBef>
              <a:spcAft>
                <a:spcPts val="0"/>
              </a:spcAft>
              <a:buSzPts val="1400"/>
              <a:buFont typeface="Nunito Light"/>
              <a:buChar char="●"/>
              <a:defRPr/>
            </a:lvl7pPr>
            <a:lvl8pPr indent="-317500" lvl="7" marL="3657600" algn="l">
              <a:lnSpc>
                <a:spcPct val="100000"/>
              </a:lnSpc>
              <a:spcBef>
                <a:spcPts val="0"/>
              </a:spcBef>
              <a:spcAft>
                <a:spcPts val="0"/>
              </a:spcAft>
              <a:buSzPts val="1400"/>
              <a:buFont typeface="Nunito Light"/>
              <a:buChar char="○"/>
              <a:defRPr/>
            </a:lvl8pPr>
            <a:lvl9pPr indent="-317500" lvl="8" marL="4114800" algn="l">
              <a:lnSpc>
                <a:spcPct val="100000"/>
              </a:lnSpc>
              <a:spcBef>
                <a:spcPts val="0"/>
              </a:spcBef>
              <a:spcAft>
                <a:spcPts val="0"/>
              </a:spcAft>
              <a:buSzPts val="1400"/>
              <a:buFont typeface="Nunito Light"/>
              <a:buChar char="■"/>
              <a:defRPr/>
            </a:lvl9pPr>
          </a:lstStyle>
          <a:p/>
        </p:txBody>
      </p:sp>
      <p:grpSp>
        <p:nvGrpSpPr>
          <p:cNvPr id="1098" name="Google Shape;1098;p38"/>
          <p:cNvGrpSpPr/>
          <p:nvPr/>
        </p:nvGrpSpPr>
        <p:grpSpPr>
          <a:xfrm>
            <a:off x="8354017" y="-383869"/>
            <a:ext cx="1346076" cy="1863865"/>
            <a:chOff x="8354017" y="-383869"/>
            <a:chExt cx="1346076" cy="1863865"/>
          </a:xfrm>
        </p:grpSpPr>
        <p:sp>
          <p:nvSpPr>
            <p:cNvPr id="1099" name="Google Shape;1099;p38"/>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8"/>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8"/>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8"/>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8"/>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8"/>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8"/>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8"/>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07" name="Shape 1107"/>
        <p:cNvGrpSpPr/>
        <p:nvPr/>
      </p:nvGrpSpPr>
      <p:grpSpPr>
        <a:xfrm>
          <a:off x="0" y="0"/>
          <a:ext cx="0" cy="0"/>
          <a:chOff x="0" y="0"/>
          <a:chExt cx="0" cy="0"/>
        </a:xfrm>
      </p:grpSpPr>
      <p:sp>
        <p:nvSpPr>
          <p:cNvPr id="1108" name="Google Shape;1108;p3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109" name="Google Shape;1109;p39"/>
          <p:cNvSpPr txBox="1"/>
          <p:nvPr>
            <p:ph idx="1" type="subTitle"/>
          </p:nvPr>
        </p:nvSpPr>
        <p:spPr>
          <a:xfrm>
            <a:off x="5046298" y="1571625"/>
            <a:ext cx="3383400" cy="28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110" name="Google Shape;1110;p39"/>
          <p:cNvSpPr txBox="1"/>
          <p:nvPr>
            <p:ph idx="2" type="subTitle"/>
          </p:nvPr>
        </p:nvSpPr>
        <p:spPr>
          <a:xfrm>
            <a:off x="714475" y="1571625"/>
            <a:ext cx="3383400" cy="280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grpSp>
        <p:nvGrpSpPr>
          <p:cNvPr id="1111" name="Google Shape;1111;p39"/>
          <p:cNvGrpSpPr/>
          <p:nvPr/>
        </p:nvGrpSpPr>
        <p:grpSpPr>
          <a:xfrm>
            <a:off x="7488217" y="-507956"/>
            <a:ext cx="2532725" cy="1881750"/>
            <a:chOff x="7221517" y="-507956"/>
            <a:chExt cx="2532725" cy="1881750"/>
          </a:xfrm>
        </p:grpSpPr>
        <p:sp>
          <p:nvSpPr>
            <p:cNvPr id="1112" name="Google Shape;1112;p3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39"/>
          <p:cNvGrpSpPr/>
          <p:nvPr/>
        </p:nvGrpSpPr>
        <p:grpSpPr>
          <a:xfrm flipH="1">
            <a:off x="-969983" y="-507956"/>
            <a:ext cx="2532725" cy="1881750"/>
            <a:chOff x="7221517" y="-507956"/>
            <a:chExt cx="2532725" cy="1881750"/>
          </a:xfrm>
        </p:grpSpPr>
        <p:sp>
          <p:nvSpPr>
            <p:cNvPr id="1123" name="Google Shape;1123;p3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33" name="Shape 1133"/>
        <p:cNvGrpSpPr/>
        <p:nvPr/>
      </p:nvGrpSpPr>
      <p:grpSpPr>
        <a:xfrm>
          <a:off x="0" y="0"/>
          <a:ext cx="0" cy="0"/>
          <a:chOff x="0" y="0"/>
          <a:chExt cx="0" cy="0"/>
        </a:xfrm>
      </p:grpSpPr>
      <p:sp>
        <p:nvSpPr>
          <p:cNvPr id="1134" name="Google Shape;1134;p40"/>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15000"/>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1135" name="Google Shape;1135;p40"/>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36" name="Shape 113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37" name="Shape 1137"/>
        <p:cNvGrpSpPr/>
        <p:nvPr/>
      </p:nvGrpSpPr>
      <p:grpSpPr>
        <a:xfrm>
          <a:off x="0" y="0"/>
          <a:ext cx="0" cy="0"/>
          <a:chOff x="0" y="0"/>
          <a:chExt cx="0" cy="0"/>
        </a:xfrm>
      </p:grpSpPr>
      <p:pic>
        <p:nvPicPr>
          <p:cNvPr id="1138" name="Google Shape;1138;p42"/>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139" name="Google Shape;1139;p42"/>
          <p:cNvGrpSpPr/>
          <p:nvPr/>
        </p:nvGrpSpPr>
        <p:grpSpPr>
          <a:xfrm flipH="1">
            <a:off x="-884258" y="-507956"/>
            <a:ext cx="2532725" cy="1881750"/>
            <a:chOff x="7221517" y="-507956"/>
            <a:chExt cx="2532725" cy="1881750"/>
          </a:xfrm>
        </p:grpSpPr>
        <p:sp>
          <p:nvSpPr>
            <p:cNvPr id="1140" name="Google Shape;1140;p4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0" name="Google Shape;1150;p42"/>
          <p:cNvGrpSpPr/>
          <p:nvPr/>
        </p:nvGrpSpPr>
        <p:grpSpPr>
          <a:xfrm flipH="1">
            <a:off x="7421542" y="4092619"/>
            <a:ext cx="2532725" cy="1881750"/>
            <a:chOff x="7221517" y="-507956"/>
            <a:chExt cx="2532725" cy="1881750"/>
          </a:xfrm>
        </p:grpSpPr>
        <p:sp>
          <p:nvSpPr>
            <p:cNvPr id="1151" name="Google Shape;1151;p4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1" name="Google Shape;1161;p42"/>
          <p:cNvGrpSpPr/>
          <p:nvPr/>
        </p:nvGrpSpPr>
        <p:grpSpPr>
          <a:xfrm>
            <a:off x="1531525" y="4798375"/>
            <a:ext cx="76825" cy="76800"/>
            <a:chOff x="3104875" y="1099400"/>
            <a:chExt cx="76825" cy="76800"/>
          </a:xfrm>
        </p:grpSpPr>
        <p:sp>
          <p:nvSpPr>
            <p:cNvPr id="1162" name="Google Shape;1162;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42"/>
          <p:cNvGrpSpPr/>
          <p:nvPr/>
        </p:nvGrpSpPr>
        <p:grpSpPr>
          <a:xfrm>
            <a:off x="8745875" y="2533350"/>
            <a:ext cx="76825" cy="76800"/>
            <a:chOff x="3104875" y="1099400"/>
            <a:chExt cx="76825" cy="76800"/>
          </a:xfrm>
        </p:grpSpPr>
        <p:sp>
          <p:nvSpPr>
            <p:cNvPr id="1165" name="Google Shape;1165;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7" name="Google Shape;1167;p42"/>
          <p:cNvGrpSpPr/>
          <p:nvPr/>
        </p:nvGrpSpPr>
        <p:grpSpPr>
          <a:xfrm>
            <a:off x="3576600" y="215950"/>
            <a:ext cx="76825" cy="76800"/>
            <a:chOff x="3104875" y="1099400"/>
            <a:chExt cx="76825" cy="76800"/>
          </a:xfrm>
        </p:grpSpPr>
        <p:sp>
          <p:nvSpPr>
            <p:cNvPr id="1168" name="Google Shape;1168;p4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70" name="Google Shape;1170;p42"/>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71" name="Shape 1171"/>
        <p:cNvGrpSpPr/>
        <p:nvPr/>
      </p:nvGrpSpPr>
      <p:grpSpPr>
        <a:xfrm>
          <a:off x="0" y="0"/>
          <a:ext cx="0" cy="0"/>
          <a:chOff x="0" y="0"/>
          <a:chExt cx="0" cy="0"/>
        </a:xfrm>
      </p:grpSpPr>
      <p:grpSp>
        <p:nvGrpSpPr>
          <p:cNvPr id="1172" name="Google Shape;1172;p43"/>
          <p:cNvGrpSpPr/>
          <p:nvPr/>
        </p:nvGrpSpPr>
        <p:grpSpPr>
          <a:xfrm>
            <a:off x="4780389" y="2513200"/>
            <a:ext cx="5036265" cy="4113315"/>
            <a:chOff x="4780389" y="2513200"/>
            <a:chExt cx="5036265" cy="4113315"/>
          </a:xfrm>
        </p:grpSpPr>
        <p:grpSp>
          <p:nvGrpSpPr>
            <p:cNvPr id="1173" name="Google Shape;1173;p43"/>
            <p:cNvGrpSpPr/>
            <p:nvPr/>
          </p:nvGrpSpPr>
          <p:grpSpPr>
            <a:xfrm>
              <a:off x="4780389" y="2513200"/>
              <a:ext cx="5036265" cy="4113315"/>
              <a:chOff x="4673664" y="2214100"/>
              <a:chExt cx="5036265" cy="4113315"/>
            </a:xfrm>
          </p:grpSpPr>
          <p:sp>
            <p:nvSpPr>
              <p:cNvPr id="1174" name="Google Shape;1174;p4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5" name="Google Shape;1175;p43"/>
              <p:cNvGrpSpPr/>
              <p:nvPr/>
            </p:nvGrpSpPr>
            <p:grpSpPr>
              <a:xfrm>
                <a:off x="4673664" y="2214100"/>
                <a:ext cx="5036265" cy="4113315"/>
                <a:chOff x="4673664" y="2214100"/>
                <a:chExt cx="5036265" cy="4113315"/>
              </a:xfrm>
            </p:grpSpPr>
            <p:grpSp>
              <p:nvGrpSpPr>
                <p:cNvPr id="1176" name="Google Shape;1176;p43"/>
                <p:cNvGrpSpPr/>
                <p:nvPr/>
              </p:nvGrpSpPr>
              <p:grpSpPr>
                <a:xfrm>
                  <a:off x="4673664" y="2214100"/>
                  <a:ext cx="5036265" cy="4113315"/>
                  <a:chOff x="3825164" y="427025"/>
                  <a:chExt cx="5036265" cy="4113315"/>
                </a:xfrm>
              </p:grpSpPr>
              <p:sp>
                <p:nvSpPr>
                  <p:cNvPr id="1177" name="Google Shape;1177;p4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5" name="Google Shape;1205;p4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13" name="Google Shape;1213;p4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6" name="Google Shape;1216;p43"/>
          <p:cNvGrpSpPr/>
          <p:nvPr/>
        </p:nvGrpSpPr>
        <p:grpSpPr>
          <a:xfrm>
            <a:off x="-3382536" y="-1517163"/>
            <a:ext cx="5036265" cy="4113315"/>
            <a:chOff x="4780389" y="2513200"/>
            <a:chExt cx="5036265" cy="4113315"/>
          </a:xfrm>
        </p:grpSpPr>
        <p:grpSp>
          <p:nvGrpSpPr>
            <p:cNvPr id="1217" name="Google Shape;1217;p43"/>
            <p:cNvGrpSpPr/>
            <p:nvPr/>
          </p:nvGrpSpPr>
          <p:grpSpPr>
            <a:xfrm>
              <a:off x="4780389" y="2513200"/>
              <a:ext cx="5036265" cy="4113315"/>
              <a:chOff x="4673664" y="2214100"/>
              <a:chExt cx="5036265" cy="4113315"/>
            </a:xfrm>
          </p:grpSpPr>
          <p:sp>
            <p:nvSpPr>
              <p:cNvPr id="1218" name="Google Shape;1218;p4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9" name="Google Shape;1219;p43"/>
              <p:cNvGrpSpPr/>
              <p:nvPr/>
            </p:nvGrpSpPr>
            <p:grpSpPr>
              <a:xfrm>
                <a:off x="4673664" y="2214100"/>
                <a:ext cx="5036265" cy="4113315"/>
                <a:chOff x="4673664" y="2214100"/>
                <a:chExt cx="5036265" cy="4113315"/>
              </a:xfrm>
            </p:grpSpPr>
            <p:grpSp>
              <p:nvGrpSpPr>
                <p:cNvPr id="1220" name="Google Shape;1220;p43"/>
                <p:cNvGrpSpPr/>
                <p:nvPr/>
              </p:nvGrpSpPr>
              <p:grpSpPr>
                <a:xfrm>
                  <a:off x="4673664" y="2214100"/>
                  <a:ext cx="5036265" cy="4113315"/>
                  <a:chOff x="3825164" y="427025"/>
                  <a:chExt cx="5036265" cy="4113315"/>
                </a:xfrm>
              </p:grpSpPr>
              <p:sp>
                <p:nvSpPr>
                  <p:cNvPr id="1221" name="Google Shape;1221;p4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4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4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4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4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4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4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4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4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4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4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4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4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4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4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4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4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4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4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4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95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9" name="Google Shape;1249;p4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4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7" name="Google Shape;1257;p4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43"/>
          <p:cNvGrpSpPr/>
          <p:nvPr/>
        </p:nvGrpSpPr>
        <p:grpSpPr>
          <a:xfrm>
            <a:off x="274225" y="2188525"/>
            <a:ext cx="76825" cy="76800"/>
            <a:chOff x="3104875" y="1099400"/>
            <a:chExt cx="76825" cy="76800"/>
          </a:xfrm>
        </p:grpSpPr>
        <p:sp>
          <p:nvSpPr>
            <p:cNvPr id="1261" name="Google Shape;1261;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3" name="Google Shape;1263;p43"/>
          <p:cNvGrpSpPr/>
          <p:nvPr/>
        </p:nvGrpSpPr>
        <p:grpSpPr>
          <a:xfrm>
            <a:off x="3783350" y="4781250"/>
            <a:ext cx="76825" cy="76800"/>
            <a:chOff x="3104875" y="1099400"/>
            <a:chExt cx="76825" cy="76800"/>
          </a:xfrm>
        </p:grpSpPr>
        <p:sp>
          <p:nvSpPr>
            <p:cNvPr id="1264" name="Google Shape;1264;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6" name="Google Shape;1266;p43"/>
          <p:cNvGrpSpPr/>
          <p:nvPr/>
        </p:nvGrpSpPr>
        <p:grpSpPr>
          <a:xfrm>
            <a:off x="7034175" y="263575"/>
            <a:ext cx="76825" cy="76800"/>
            <a:chOff x="3104875" y="1099400"/>
            <a:chExt cx="76825" cy="76800"/>
          </a:xfrm>
        </p:grpSpPr>
        <p:sp>
          <p:nvSpPr>
            <p:cNvPr id="1267" name="Google Shape;1267;p4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69" name="Google Shape;1269;p43"/>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70" name="Google Shape;1270;p43"/>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71" name="Google Shape;1271;p43"/>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72" name="Google Shape;1272;p43"/>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73" name="Google Shape;1273;p43"/>
          <p:cNvPicPr preferRelativeResize="0"/>
          <p:nvPr/>
        </p:nvPicPr>
        <p:blipFill rotWithShape="1">
          <a:blip r:embed="rId6">
            <a:alphaModFix/>
          </a:blip>
          <a:srcRect b="0" l="22008" r="18454" t="0"/>
          <a:stretch/>
        </p:blipFill>
        <p:spPr>
          <a:xfrm rot="-1592621">
            <a:off x="1473480" y="2658333"/>
            <a:ext cx="903663" cy="85381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3.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Montserrat Black"/>
              <a:buNone/>
              <a:defRPr b="0" i="0" sz="3200" u="none" cap="none" strike="noStrike">
                <a:solidFill>
                  <a:schemeClr val="dk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200"/>
              <a:buFont typeface="Bebas Neue"/>
              <a:buNone/>
              <a:defRPr b="0" i="0" sz="3200" u="none" cap="none" strike="noStrike">
                <a:solidFill>
                  <a:schemeClr val="dk1"/>
                </a:solidFill>
                <a:latin typeface="Bebas Neue"/>
                <a:ea typeface="Bebas Neue"/>
                <a:cs typeface="Bebas Neue"/>
                <a:sym typeface="Bebas Neue"/>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7.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hyperlink" Target="https://github.com/techwithtim/Python-Checkers-AI" TargetMode="External"/><Relationship Id="rId4" Type="http://schemas.openxmlformats.org/officeDocument/2006/relationships/image" Target="../media/image8.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4.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pic>
        <p:nvPicPr>
          <p:cNvPr id="1278" name="Google Shape;1278;p44"/>
          <p:cNvPicPr preferRelativeResize="0"/>
          <p:nvPr/>
        </p:nvPicPr>
        <p:blipFill rotWithShape="1">
          <a:blip r:embed="rId3">
            <a:alphaModFix/>
          </a:blip>
          <a:srcRect b="5838" l="25537" r="23467" t="7152"/>
          <a:stretch/>
        </p:blipFill>
        <p:spPr>
          <a:xfrm>
            <a:off x="5198299" y="70850"/>
            <a:ext cx="1920000" cy="1842726"/>
          </a:xfrm>
          <a:prstGeom prst="rect">
            <a:avLst/>
          </a:prstGeom>
          <a:noFill/>
          <a:ln>
            <a:noFill/>
          </a:ln>
        </p:spPr>
      </p:pic>
      <p:pic>
        <p:nvPicPr>
          <p:cNvPr id="1279" name="Google Shape;1279;p44"/>
          <p:cNvPicPr preferRelativeResize="0"/>
          <p:nvPr/>
        </p:nvPicPr>
        <p:blipFill rotWithShape="1">
          <a:blip r:embed="rId4">
            <a:alphaModFix/>
          </a:blip>
          <a:srcRect b="0" l="22008" r="18454" t="0"/>
          <a:stretch/>
        </p:blipFill>
        <p:spPr>
          <a:xfrm rot="-1020085">
            <a:off x="7029503" y="3396240"/>
            <a:ext cx="1187445" cy="1121928"/>
          </a:xfrm>
          <a:prstGeom prst="rect">
            <a:avLst/>
          </a:prstGeom>
          <a:noFill/>
          <a:ln>
            <a:noFill/>
          </a:ln>
        </p:spPr>
      </p:pic>
      <p:grpSp>
        <p:nvGrpSpPr>
          <p:cNvPr id="1280" name="Google Shape;1280;p44"/>
          <p:cNvGrpSpPr/>
          <p:nvPr/>
        </p:nvGrpSpPr>
        <p:grpSpPr>
          <a:xfrm>
            <a:off x="7905475" y="1913575"/>
            <a:ext cx="76825" cy="76800"/>
            <a:chOff x="3104875" y="1099400"/>
            <a:chExt cx="76825" cy="76800"/>
          </a:xfrm>
        </p:grpSpPr>
        <p:sp>
          <p:nvSpPr>
            <p:cNvPr id="1281" name="Google Shape;1281;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3" name="Google Shape;1283;p44"/>
          <p:cNvGrpSpPr/>
          <p:nvPr/>
        </p:nvGrpSpPr>
        <p:grpSpPr>
          <a:xfrm>
            <a:off x="5419450" y="3918800"/>
            <a:ext cx="76825" cy="76800"/>
            <a:chOff x="3104875" y="1099400"/>
            <a:chExt cx="76825" cy="76800"/>
          </a:xfrm>
        </p:grpSpPr>
        <p:sp>
          <p:nvSpPr>
            <p:cNvPr id="1284" name="Google Shape;1284;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44"/>
          <p:cNvGrpSpPr/>
          <p:nvPr/>
        </p:nvGrpSpPr>
        <p:grpSpPr>
          <a:xfrm>
            <a:off x="4400275" y="699350"/>
            <a:ext cx="76825" cy="76800"/>
            <a:chOff x="3104875" y="1099400"/>
            <a:chExt cx="76825" cy="76800"/>
          </a:xfrm>
        </p:grpSpPr>
        <p:sp>
          <p:nvSpPr>
            <p:cNvPr id="1287" name="Google Shape;1287;p4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9" name="Google Shape;1289;p44"/>
          <p:cNvPicPr preferRelativeResize="0"/>
          <p:nvPr/>
        </p:nvPicPr>
        <p:blipFill rotWithShape="1">
          <a:blip r:embed="rId5">
            <a:alphaModFix/>
          </a:blip>
          <a:srcRect b="8336" l="18647" r="8852" t="7960"/>
          <a:stretch/>
        </p:blipFill>
        <p:spPr>
          <a:xfrm rot="-1152297">
            <a:off x="6577050" y="457137"/>
            <a:ext cx="1647827" cy="1070150"/>
          </a:xfrm>
          <a:prstGeom prst="rect">
            <a:avLst/>
          </a:prstGeom>
          <a:noFill/>
          <a:ln>
            <a:noFill/>
          </a:ln>
        </p:spPr>
      </p:pic>
      <p:sp>
        <p:nvSpPr>
          <p:cNvPr id="1290" name="Google Shape;1290;p44"/>
          <p:cNvSpPr txBox="1"/>
          <p:nvPr>
            <p:ph type="ctrTitle"/>
          </p:nvPr>
        </p:nvSpPr>
        <p:spPr>
          <a:xfrm>
            <a:off x="370625" y="1604822"/>
            <a:ext cx="7033800" cy="164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5200">
                <a:latin typeface="Montserrat Black"/>
                <a:ea typeface="Montserrat Black"/>
                <a:cs typeface="Montserrat Black"/>
                <a:sym typeface="Montserrat Black"/>
              </a:rPr>
              <a:t>CHECKERS </a:t>
            </a:r>
            <a:r>
              <a:rPr lang="en" sz="5200">
                <a:solidFill>
                  <a:schemeClr val="dk2"/>
                </a:solidFill>
                <a:latin typeface="Montserrat Black"/>
                <a:ea typeface="Montserrat Black"/>
                <a:cs typeface="Montserrat Black"/>
                <a:sym typeface="Montserrat Black"/>
              </a:rPr>
              <a:t>(AI)</a:t>
            </a:r>
            <a:endParaRPr sz="5200">
              <a:solidFill>
                <a:schemeClr val="dk2"/>
              </a:solidFill>
              <a:latin typeface="Montserrat Black"/>
              <a:ea typeface="Montserrat Black"/>
              <a:cs typeface="Montserrat Black"/>
              <a:sym typeface="Montserrat Black"/>
            </a:endParaRPr>
          </a:p>
          <a:p>
            <a:pPr indent="0" lvl="0" marL="0" rtl="0" algn="l">
              <a:lnSpc>
                <a:spcPct val="80000"/>
              </a:lnSpc>
              <a:spcBef>
                <a:spcPts val="0"/>
              </a:spcBef>
              <a:spcAft>
                <a:spcPts val="0"/>
              </a:spcAft>
              <a:buSzPts val="5200"/>
              <a:buNone/>
            </a:pPr>
            <a:r>
              <a:rPr lang="en" sz="2800">
                <a:latin typeface="Montserrat"/>
                <a:ea typeface="Montserrat"/>
                <a:cs typeface="Montserrat"/>
                <a:sym typeface="Montserrat"/>
              </a:rPr>
              <a:t>PROJECT PROPOSAL</a:t>
            </a:r>
            <a:endParaRPr sz="2800">
              <a:latin typeface="Montserrat"/>
              <a:ea typeface="Montserrat"/>
              <a:cs typeface="Montserrat"/>
              <a:sym typeface="Montserrat"/>
            </a:endParaRPr>
          </a:p>
        </p:txBody>
      </p:sp>
      <p:sp>
        <p:nvSpPr>
          <p:cNvPr id="1291" name="Google Shape;1291;p44"/>
          <p:cNvSpPr txBox="1"/>
          <p:nvPr>
            <p:ph idx="1" type="subTitle"/>
          </p:nvPr>
        </p:nvSpPr>
        <p:spPr>
          <a:xfrm>
            <a:off x="713225" y="3521141"/>
            <a:ext cx="4528800" cy="85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By: Ahmed Nour, Lubna Al Rifaie, and Anahita Sumoreeah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53"/>
          <p:cNvSpPr txBox="1"/>
          <p:nvPr>
            <p:ph idx="2" type="title"/>
          </p:nvPr>
        </p:nvSpPr>
        <p:spPr>
          <a:xfrm>
            <a:off x="720000" y="1496250"/>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03</a:t>
            </a:r>
            <a:endParaRPr/>
          </a:p>
        </p:txBody>
      </p:sp>
      <p:pic>
        <p:nvPicPr>
          <p:cNvPr id="1427" name="Google Shape;1427;p53"/>
          <p:cNvPicPr preferRelativeResize="0"/>
          <p:nvPr/>
        </p:nvPicPr>
        <p:blipFill rotWithShape="1">
          <a:blip r:embed="rId3">
            <a:alphaModFix/>
          </a:blip>
          <a:srcRect b="4591" l="24331" r="23342" t="5721"/>
          <a:stretch/>
        </p:blipFill>
        <p:spPr>
          <a:xfrm rot="2268302">
            <a:off x="7040138" y="2719387"/>
            <a:ext cx="1857374" cy="1790698"/>
          </a:xfrm>
          <a:prstGeom prst="rect">
            <a:avLst/>
          </a:prstGeom>
          <a:noFill/>
          <a:ln>
            <a:noFill/>
          </a:ln>
        </p:spPr>
      </p:pic>
      <p:pic>
        <p:nvPicPr>
          <p:cNvPr id="1428" name="Google Shape;1428;p53"/>
          <p:cNvPicPr preferRelativeResize="0"/>
          <p:nvPr/>
        </p:nvPicPr>
        <p:blipFill rotWithShape="1">
          <a:blip r:embed="rId4">
            <a:alphaModFix/>
          </a:blip>
          <a:srcRect b="8336" l="18647" r="8852" t="7960"/>
          <a:stretch/>
        </p:blipFill>
        <p:spPr>
          <a:xfrm rot="-1406513">
            <a:off x="6447085" y="3651950"/>
            <a:ext cx="1175233" cy="763228"/>
          </a:xfrm>
          <a:prstGeom prst="rect">
            <a:avLst/>
          </a:prstGeom>
          <a:noFill/>
          <a:ln>
            <a:noFill/>
          </a:ln>
        </p:spPr>
      </p:pic>
      <p:pic>
        <p:nvPicPr>
          <p:cNvPr id="1429" name="Google Shape;1429;p53"/>
          <p:cNvPicPr preferRelativeResize="0"/>
          <p:nvPr/>
        </p:nvPicPr>
        <p:blipFill rotWithShape="1">
          <a:blip r:embed="rId5">
            <a:alphaModFix/>
          </a:blip>
          <a:srcRect b="5838" l="25539" r="23463" t="7152"/>
          <a:stretch/>
        </p:blipFill>
        <p:spPr>
          <a:xfrm>
            <a:off x="6035249" y="251825"/>
            <a:ext cx="1920000" cy="1842726"/>
          </a:xfrm>
          <a:prstGeom prst="rect">
            <a:avLst/>
          </a:prstGeom>
          <a:noFill/>
          <a:ln>
            <a:noFill/>
          </a:ln>
        </p:spPr>
      </p:pic>
      <p:pic>
        <p:nvPicPr>
          <p:cNvPr id="1430" name="Google Shape;1430;p53"/>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31" name="Google Shape;1431;p53"/>
          <p:cNvSpPr txBox="1"/>
          <p:nvPr>
            <p:ph type="title"/>
          </p:nvPr>
        </p:nvSpPr>
        <p:spPr>
          <a:xfrm>
            <a:off x="720000" y="2384238"/>
            <a:ext cx="7351800"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Mini-Max Algorithm</a:t>
            </a:r>
            <a:endParaRPr/>
          </a:p>
        </p:txBody>
      </p:sp>
      <p:grpSp>
        <p:nvGrpSpPr>
          <p:cNvPr id="1432" name="Google Shape;1432;p53"/>
          <p:cNvGrpSpPr/>
          <p:nvPr/>
        </p:nvGrpSpPr>
        <p:grpSpPr>
          <a:xfrm>
            <a:off x="8219800" y="2094550"/>
            <a:ext cx="76825" cy="76800"/>
            <a:chOff x="3104875" y="1099400"/>
            <a:chExt cx="76825" cy="76800"/>
          </a:xfrm>
        </p:grpSpPr>
        <p:sp>
          <p:nvSpPr>
            <p:cNvPr id="1433" name="Google Shape;1433;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5" name="Google Shape;1435;p53"/>
          <p:cNvGrpSpPr/>
          <p:nvPr/>
        </p:nvGrpSpPr>
        <p:grpSpPr>
          <a:xfrm rot="1891135">
            <a:off x="4266960" y="4210991"/>
            <a:ext cx="76828" cy="76803"/>
            <a:chOff x="3104875" y="1099400"/>
            <a:chExt cx="76825" cy="76800"/>
          </a:xfrm>
        </p:grpSpPr>
        <p:sp>
          <p:nvSpPr>
            <p:cNvPr id="1436" name="Google Shape;1436;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8" name="Google Shape;1438;p53"/>
          <p:cNvGrpSpPr/>
          <p:nvPr/>
        </p:nvGrpSpPr>
        <p:grpSpPr>
          <a:xfrm>
            <a:off x="2400025" y="1210988"/>
            <a:ext cx="76825" cy="76800"/>
            <a:chOff x="3104875" y="1099400"/>
            <a:chExt cx="76825" cy="76800"/>
          </a:xfrm>
        </p:grpSpPr>
        <p:sp>
          <p:nvSpPr>
            <p:cNvPr id="1439" name="Google Shape;1439;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1" name="Google Shape;1441;p53"/>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pic>
        <p:nvPicPr>
          <p:cNvPr id="1446" name="Google Shape;1446;p54"/>
          <p:cNvPicPr preferRelativeResize="0"/>
          <p:nvPr/>
        </p:nvPicPr>
        <p:blipFill rotWithShape="1">
          <a:blip r:embed="rId3">
            <a:alphaModFix/>
          </a:blip>
          <a:srcRect b="5838" l="25537" r="23467" t="7152"/>
          <a:stretch/>
        </p:blipFill>
        <p:spPr>
          <a:xfrm>
            <a:off x="4099849" y="-381863"/>
            <a:ext cx="1920000" cy="1842726"/>
          </a:xfrm>
          <a:prstGeom prst="rect">
            <a:avLst/>
          </a:prstGeom>
          <a:noFill/>
          <a:ln>
            <a:noFill/>
          </a:ln>
        </p:spPr>
      </p:pic>
      <p:pic>
        <p:nvPicPr>
          <p:cNvPr id="1447" name="Google Shape;1447;p54"/>
          <p:cNvPicPr preferRelativeResize="0"/>
          <p:nvPr/>
        </p:nvPicPr>
        <p:blipFill rotWithShape="1">
          <a:blip r:embed="rId4">
            <a:alphaModFix/>
          </a:blip>
          <a:srcRect b="0" l="15236" r="10474" t="0"/>
          <a:stretch/>
        </p:blipFill>
        <p:spPr>
          <a:xfrm rot="-6939188">
            <a:off x="603297" y="3412299"/>
            <a:ext cx="1552576" cy="1390850"/>
          </a:xfrm>
          <a:prstGeom prst="rect">
            <a:avLst/>
          </a:prstGeom>
          <a:noFill/>
          <a:ln>
            <a:noFill/>
          </a:ln>
        </p:spPr>
      </p:pic>
      <p:pic>
        <p:nvPicPr>
          <p:cNvPr id="1448" name="Google Shape;1448;p54"/>
          <p:cNvPicPr preferRelativeResize="0"/>
          <p:nvPr/>
        </p:nvPicPr>
        <p:blipFill rotWithShape="1">
          <a:blip r:embed="rId5">
            <a:alphaModFix/>
          </a:blip>
          <a:srcRect b="0" l="22008" r="18454" t="0"/>
          <a:stretch/>
        </p:blipFill>
        <p:spPr>
          <a:xfrm rot="1203247">
            <a:off x="3711104" y="521270"/>
            <a:ext cx="903665" cy="853810"/>
          </a:xfrm>
          <a:prstGeom prst="rect">
            <a:avLst/>
          </a:prstGeom>
          <a:noFill/>
          <a:ln>
            <a:noFill/>
          </a:ln>
        </p:spPr>
      </p:pic>
      <p:pic>
        <p:nvPicPr>
          <p:cNvPr id="1449" name="Google Shape;1449;p54"/>
          <p:cNvPicPr preferRelativeResize="0"/>
          <p:nvPr/>
        </p:nvPicPr>
        <p:blipFill rotWithShape="1">
          <a:blip r:embed="rId6">
            <a:alphaModFix/>
          </a:blip>
          <a:srcRect b="8336" l="18647" r="8852" t="7960"/>
          <a:stretch/>
        </p:blipFill>
        <p:spPr>
          <a:xfrm rot="-1406513">
            <a:off x="7152235" y="3461350"/>
            <a:ext cx="1175233" cy="763227"/>
          </a:xfrm>
          <a:prstGeom prst="rect">
            <a:avLst/>
          </a:prstGeom>
          <a:noFill/>
          <a:ln>
            <a:noFill/>
          </a:ln>
        </p:spPr>
      </p:pic>
      <p:sp>
        <p:nvSpPr>
          <p:cNvPr id="1450" name="Google Shape;1450;p54"/>
          <p:cNvSpPr txBox="1"/>
          <p:nvPr>
            <p:ph type="title"/>
          </p:nvPr>
        </p:nvSpPr>
        <p:spPr>
          <a:xfrm>
            <a:off x="1284000" y="1529850"/>
            <a:ext cx="6576000" cy="1551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sz="4000"/>
              <a:t>What is Minimax?</a:t>
            </a:r>
            <a:endParaRPr sz="4000"/>
          </a:p>
        </p:txBody>
      </p:sp>
      <p:sp>
        <p:nvSpPr>
          <p:cNvPr id="1451" name="Google Shape;1451;p54"/>
          <p:cNvSpPr txBox="1"/>
          <p:nvPr>
            <p:ph idx="1" type="subTitle"/>
          </p:nvPr>
        </p:nvSpPr>
        <p:spPr>
          <a:xfrm>
            <a:off x="1284000" y="3106875"/>
            <a:ext cx="65760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a decision rule used to minimize the worst-case potential loss</a:t>
            </a:r>
            <a:endParaRPr/>
          </a:p>
        </p:txBody>
      </p:sp>
      <p:grpSp>
        <p:nvGrpSpPr>
          <p:cNvPr id="1452" name="Google Shape;1452;p54"/>
          <p:cNvGrpSpPr/>
          <p:nvPr/>
        </p:nvGrpSpPr>
        <p:grpSpPr>
          <a:xfrm>
            <a:off x="2447900" y="1156975"/>
            <a:ext cx="76825" cy="76800"/>
            <a:chOff x="3104875" y="1099400"/>
            <a:chExt cx="76825" cy="76800"/>
          </a:xfrm>
        </p:grpSpPr>
        <p:sp>
          <p:nvSpPr>
            <p:cNvPr id="1453" name="Google Shape;1453;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5" name="Google Shape;1455;p54"/>
          <p:cNvGrpSpPr/>
          <p:nvPr/>
        </p:nvGrpSpPr>
        <p:grpSpPr>
          <a:xfrm>
            <a:off x="4889800" y="4015138"/>
            <a:ext cx="76825" cy="76800"/>
            <a:chOff x="3104875" y="1099400"/>
            <a:chExt cx="76825" cy="76800"/>
          </a:xfrm>
        </p:grpSpPr>
        <p:sp>
          <p:nvSpPr>
            <p:cNvPr id="1456" name="Google Shape;1456;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8" name="Google Shape;1458;p54"/>
          <p:cNvGrpSpPr/>
          <p:nvPr/>
        </p:nvGrpSpPr>
        <p:grpSpPr>
          <a:xfrm>
            <a:off x="6434350" y="909775"/>
            <a:ext cx="76825" cy="76800"/>
            <a:chOff x="3104875" y="1099400"/>
            <a:chExt cx="76825" cy="76800"/>
          </a:xfrm>
        </p:grpSpPr>
        <p:sp>
          <p:nvSpPr>
            <p:cNvPr id="1459" name="Google Shape;1459;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pic>
        <p:nvPicPr>
          <p:cNvPr id="1465" name="Google Shape;1465;p55"/>
          <p:cNvPicPr preferRelativeResize="0"/>
          <p:nvPr/>
        </p:nvPicPr>
        <p:blipFill rotWithShape="1">
          <a:blip r:embed="rId3">
            <a:alphaModFix/>
          </a:blip>
          <a:srcRect b="5599" l="0" r="0" t="-5600"/>
          <a:stretch/>
        </p:blipFill>
        <p:spPr>
          <a:xfrm>
            <a:off x="466550" y="665638"/>
            <a:ext cx="4264225" cy="3812225"/>
          </a:xfrm>
          <a:prstGeom prst="rect">
            <a:avLst/>
          </a:prstGeom>
          <a:noFill/>
          <a:ln>
            <a:noFill/>
          </a:ln>
        </p:spPr>
      </p:pic>
      <p:sp>
        <p:nvSpPr>
          <p:cNvPr id="1466" name="Google Shape;1466;p55"/>
          <p:cNvSpPr txBox="1"/>
          <p:nvPr>
            <p:ph idx="4294967295" type="title"/>
          </p:nvPr>
        </p:nvSpPr>
        <p:spPr>
          <a:xfrm>
            <a:off x="4936925" y="1882775"/>
            <a:ext cx="3797700" cy="205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Minimax </a:t>
            </a:r>
            <a:r>
              <a:rPr lang="en"/>
              <a:t>Algorithm</a:t>
            </a:r>
            <a:r>
              <a:rPr lang="en"/>
              <a:t> </a:t>
            </a:r>
            <a:r>
              <a:rPr lang="en"/>
              <a:t>Decision</a:t>
            </a:r>
            <a:r>
              <a:rPr lang="en"/>
              <a:t> Tree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56"/>
          <p:cNvSpPr txBox="1"/>
          <p:nvPr>
            <p:ph type="title"/>
          </p:nvPr>
        </p:nvSpPr>
        <p:spPr>
          <a:xfrm>
            <a:off x="634500" y="6982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t>Key Components of Minimax</a:t>
            </a:r>
            <a:endParaRPr/>
          </a:p>
        </p:txBody>
      </p:sp>
      <p:grpSp>
        <p:nvGrpSpPr>
          <p:cNvPr id="1472" name="Google Shape;1472;p56"/>
          <p:cNvGrpSpPr/>
          <p:nvPr/>
        </p:nvGrpSpPr>
        <p:grpSpPr>
          <a:xfrm>
            <a:off x="3350650" y="4436375"/>
            <a:ext cx="76825" cy="76800"/>
            <a:chOff x="3104875" y="1099400"/>
            <a:chExt cx="76825" cy="76800"/>
          </a:xfrm>
        </p:grpSpPr>
        <p:sp>
          <p:nvSpPr>
            <p:cNvPr id="1473" name="Google Shape;1473;p5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5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75" name="Google Shape;1475;p56"/>
          <p:cNvPicPr preferRelativeResize="0"/>
          <p:nvPr/>
        </p:nvPicPr>
        <p:blipFill rotWithShape="1">
          <a:blip r:embed="rId3">
            <a:alphaModFix/>
          </a:blip>
          <a:srcRect b="0" l="22008" r="18454" t="0"/>
          <a:stretch/>
        </p:blipFill>
        <p:spPr>
          <a:xfrm rot="-1592621">
            <a:off x="188255" y="2917696"/>
            <a:ext cx="903663" cy="853812"/>
          </a:xfrm>
          <a:prstGeom prst="rect">
            <a:avLst/>
          </a:prstGeom>
          <a:noFill/>
          <a:ln>
            <a:noFill/>
          </a:ln>
        </p:spPr>
      </p:pic>
      <p:pic>
        <p:nvPicPr>
          <p:cNvPr id="1476" name="Google Shape;1476;p56"/>
          <p:cNvPicPr preferRelativeResize="0"/>
          <p:nvPr/>
        </p:nvPicPr>
        <p:blipFill>
          <a:blip r:embed="rId4">
            <a:alphaModFix/>
          </a:blip>
          <a:stretch>
            <a:fillRect/>
          </a:stretch>
        </p:blipFill>
        <p:spPr>
          <a:xfrm>
            <a:off x="5419518" y="2998813"/>
            <a:ext cx="2962275" cy="590550"/>
          </a:xfrm>
          <a:prstGeom prst="rect">
            <a:avLst/>
          </a:prstGeom>
          <a:noFill/>
          <a:ln>
            <a:noFill/>
          </a:ln>
        </p:spPr>
      </p:pic>
      <p:pic>
        <p:nvPicPr>
          <p:cNvPr id="1477" name="Google Shape;1477;p56"/>
          <p:cNvPicPr preferRelativeResize="0"/>
          <p:nvPr/>
        </p:nvPicPr>
        <p:blipFill>
          <a:blip r:embed="rId5">
            <a:alphaModFix/>
          </a:blip>
          <a:stretch>
            <a:fillRect/>
          </a:stretch>
        </p:blipFill>
        <p:spPr>
          <a:xfrm>
            <a:off x="983680" y="1995488"/>
            <a:ext cx="3962400" cy="647700"/>
          </a:xfrm>
          <a:prstGeom prst="rect">
            <a:avLst/>
          </a:prstGeom>
          <a:noFill/>
          <a:ln>
            <a:noFill/>
          </a:ln>
        </p:spPr>
      </p:pic>
      <p:pic>
        <p:nvPicPr>
          <p:cNvPr id="1478" name="Google Shape;1478;p56"/>
          <p:cNvPicPr preferRelativeResize="0"/>
          <p:nvPr/>
        </p:nvPicPr>
        <p:blipFill>
          <a:blip r:embed="rId6">
            <a:alphaModFix/>
          </a:blip>
          <a:stretch>
            <a:fillRect/>
          </a:stretch>
        </p:blipFill>
        <p:spPr>
          <a:xfrm>
            <a:off x="983668" y="2948250"/>
            <a:ext cx="3343275" cy="590550"/>
          </a:xfrm>
          <a:prstGeom prst="rect">
            <a:avLst/>
          </a:prstGeom>
          <a:noFill/>
          <a:ln>
            <a:noFill/>
          </a:ln>
        </p:spPr>
      </p:pic>
      <p:pic>
        <p:nvPicPr>
          <p:cNvPr id="1479" name="Google Shape;1479;p56"/>
          <p:cNvPicPr preferRelativeResize="0"/>
          <p:nvPr/>
        </p:nvPicPr>
        <p:blipFill>
          <a:blip r:embed="rId7">
            <a:alphaModFix/>
          </a:blip>
          <a:stretch>
            <a:fillRect/>
          </a:stretch>
        </p:blipFill>
        <p:spPr>
          <a:xfrm>
            <a:off x="5419518" y="1995488"/>
            <a:ext cx="2009775" cy="504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57"/>
          <p:cNvSpPr txBox="1"/>
          <p:nvPr>
            <p:ph idx="2" type="title"/>
          </p:nvPr>
        </p:nvSpPr>
        <p:spPr>
          <a:xfrm>
            <a:off x="720000" y="1496250"/>
            <a:ext cx="1756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04</a:t>
            </a:r>
            <a:endParaRPr/>
          </a:p>
        </p:txBody>
      </p:sp>
      <p:pic>
        <p:nvPicPr>
          <p:cNvPr id="1485" name="Google Shape;1485;p57"/>
          <p:cNvPicPr preferRelativeResize="0"/>
          <p:nvPr/>
        </p:nvPicPr>
        <p:blipFill rotWithShape="1">
          <a:blip r:embed="rId3">
            <a:alphaModFix/>
          </a:blip>
          <a:srcRect b="4591" l="24331" r="23342" t="5721"/>
          <a:stretch/>
        </p:blipFill>
        <p:spPr>
          <a:xfrm rot="2268302">
            <a:off x="7040138" y="2719387"/>
            <a:ext cx="1857374" cy="1790698"/>
          </a:xfrm>
          <a:prstGeom prst="rect">
            <a:avLst/>
          </a:prstGeom>
          <a:noFill/>
          <a:ln>
            <a:noFill/>
          </a:ln>
        </p:spPr>
      </p:pic>
      <p:pic>
        <p:nvPicPr>
          <p:cNvPr id="1486" name="Google Shape;1486;p57"/>
          <p:cNvPicPr preferRelativeResize="0"/>
          <p:nvPr/>
        </p:nvPicPr>
        <p:blipFill rotWithShape="1">
          <a:blip r:embed="rId4">
            <a:alphaModFix/>
          </a:blip>
          <a:srcRect b="8336" l="18647" r="8852" t="7960"/>
          <a:stretch/>
        </p:blipFill>
        <p:spPr>
          <a:xfrm rot="-1406513">
            <a:off x="6447085" y="3651950"/>
            <a:ext cx="1175233" cy="763228"/>
          </a:xfrm>
          <a:prstGeom prst="rect">
            <a:avLst/>
          </a:prstGeom>
          <a:noFill/>
          <a:ln>
            <a:noFill/>
          </a:ln>
        </p:spPr>
      </p:pic>
      <p:pic>
        <p:nvPicPr>
          <p:cNvPr id="1487" name="Google Shape;1487;p57"/>
          <p:cNvPicPr preferRelativeResize="0"/>
          <p:nvPr/>
        </p:nvPicPr>
        <p:blipFill rotWithShape="1">
          <a:blip r:embed="rId5">
            <a:alphaModFix/>
          </a:blip>
          <a:srcRect b="5838" l="25539" r="23463" t="7152"/>
          <a:stretch/>
        </p:blipFill>
        <p:spPr>
          <a:xfrm>
            <a:off x="6035249" y="251825"/>
            <a:ext cx="1920000" cy="1842726"/>
          </a:xfrm>
          <a:prstGeom prst="rect">
            <a:avLst/>
          </a:prstGeom>
          <a:noFill/>
          <a:ln>
            <a:noFill/>
          </a:ln>
        </p:spPr>
      </p:pic>
      <p:pic>
        <p:nvPicPr>
          <p:cNvPr id="1488" name="Google Shape;1488;p57"/>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489" name="Google Shape;1489;p57"/>
          <p:cNvSpPr txBox="1"/>
          <p:nvPr>
            <p:ph type="title"/>
          </p:nvPr>
        </p:nvSpPr>
        <p:spPr>
          <a:xfrm>
            <a:off x="720000" y="2384238"/>
            <a:ext cx="7351800"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Implementation</a:t>
            </a:r>
            <a:endParaRPr/>
          </a:p>
        </p:txBody>
      </p:sp>
      <p:grpSp>
        <p:nvGrpSpPr>
          <p:cNvPr id="1490" name="Google Shape;1490;p57"/>
          <p:cNvGrpSpPr/>
          <p:nvPr/>
        </p:nvGrpSpPr>
        <p:grpSpPr>
          <a:xfrm>
            <a:off x="8219800" y="2094550"/>
            <a:ext cx="76825" cy="76800"/>
            <a:chOff x="3104875" y="1099400"/>
            <a:chExt cx="76825" cy="76800"/>
          </a:xfrm>
        </p:grpSpPr>
        <p:sp>
          <p:nvSpPr>
            <p:cNvPr id="1491" name="Google Shape;1491;p5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5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3" name="Google Shape;1493;p57"/>
          <p:cNvGrpSpPr/>
          <p:nvPr/>
        </p:nvGrpSpPr>
        <p:grpSpPr>
          <a:xfrm rot="1891135">
            <a:off x="4266960" y="4210991"/>
            <a:ext cx="76828" cy="76803"/>
            <a:chOff x="3104875" y="1099400"/>
            <a:chExt cx="76825" cy="76800"/>
          </a:xfrm>
        </p:grpSpPr>
        <p:sp>
          <p:nvSpPr>
            <p:cNvPr id="1494" name="Google Shape;1494;p5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5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6" name="Google Shape;1496;p57"/>
          <p:cNvGrpSpPr/>
          <p:nvPr/>
        </p:nvGrpSpPr>
        <p:grpSpPr>
          <a:xfrm>
            <a:off x="2400025" y="1210988"/>
            <a:ext cx="76825" cy="76800"/>
            <a:chOff x="3104875" y="1099400"/>
            <a:chExt cx="76825" cy="76800"/>
          </a:xfrm>
        </p:grpSpPr>
        <p:sp>
          <p:nvSpPr>
            <p:cNvPr id="1497" name="Google Shape;1497;p5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5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99" name="Google Shape;1499;p57"/>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58"/>
          <p:cNvSpPr txBox="1"/>
          <p:nvPr>
            <p:ph idx="1" type="subTitle"/>
          </p:nvPr>
        </p:nvSpPr>
        <p:spPr>
          <a:xfrm>
            <a:off x="567275" y="1838600"/>
            <a:ext cx="7215300" cy="2432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100"/>
              <a:t>Assets Folder</a:t>
            </a:r>
            <a:endParaRPr sz="3100"/>
          </a:p>
          <a:p>
            <a:pPr indent="-419100" lvl="0" marL="457200" rtl="0" algn="l">
              <a:spcBef>
                <a:spcPts val="0"/>
              </a:spcBef>
              <a:spcAft>
                <a:spcPts val="0"/>
              </a:spcAft>
              <a:buSzPts val="3000"/>
              <a:buChar char="●"/>
            </a:pPr>
            <a:r>
              <a:rPr lang="en" sz="3100"/>
              <a:t>Checkers Folder</a:t>
            </a:r>
            <a:endParaRPr sz="3100"/>
          </a:p>
          <a:p>
            <a:pPr indent="-419100" lvl="0" marL="457200" rtl="0" algn="l">
              <a:spcBef>
                <a:spcPts val="0"/>
              </a:spcBef>
              <a:spcAft>
                <a:spcPts val="0"/>
              </a:spcAft>
              <a:buSzPts val="3000"/>
              <a:buChar char="●"/>
            </a:pPr>
            <a:r>
              <a:rPr lang="en" sz="3100"/>
              <a:t>Minimax Folder</a:t>
            </a:r>
            <a:endParaRPr sz="3100"/>
          </a:p>
          <a:p>
            <a:pPr indent="-419100" lvl="0" marL="457200" rtl="0" algn="l">
              <a:spcBef>
                <a:spcPts val="0"/>
              </a:spcBef>
              <a:spcAft>
                <a:spcPts val="0"/>
              </a:spcAft>
              <a:buSzPts val="3000"/>
              <a:buChar char="●"/>
            </a:pPr>
            <a:r>
              <a:rPr lang="en" sz="3100"/>
              <a:t>Main Folder</a:t>
            </a:r>
            <a:endParaRPr sz="3100"/>
          </a:p>
        </p:txBody>
      </p:sp>
      <p:sp>
        <p:nvSpPr>
          <p:cNvPr id="1505" name="Google Shape;1505;p58"/>
          <p:cNvSpPr txBox="1"/>
          <p:nvPr/>
        </p:nvSpPr>
        <p:spPr>
          <a:xfrm>
            <a:off x="1915775" y="626550"/>
            <a:ext cx="4518300" cy="10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chemeClr val="dk1"/>
                </a:solidFill>
                <a:latin typeface="Montserrat Black"/>
                <a:ea typeface="Montserrat Black"/>
                <a:cs typeface="Montserrat Black"/>
                <a:sym typeface="Montserrat Black"/>
              </a:rPr>
              <a:t>OUR Folders</a:t>
            </a:r>
            <a:endParaRPr sz="4500">
              <a:solidFill>
                <a:schemeClr val="dk1"/>
              </a:solidFill>
              <a:latin typeface="Montserrat"/>
              <a:ea typeface="Montserrat"/>
              <a:cs typeface="Montserrat"/>
              <a:sym typeface="Montserrat"/>
            </a:endParaRPr>
          </a:p>
        </p:txBody>
      </p:sp>
      <p:grpSp>
        <p:nvGrpSpPr>
          <p:cNvPr id="1506" name="Google Shape;1506;p58"/>
          <p:cNvGrpSpPr/>
          <p:nvPr/>
        </p:nvGrpSpPr>
        <p:grpSpPr>
          <a:xfrm>
            <a:off x="4792161" y="1838613"/>
            <a:ext cx="3162823" cy="2200197"/>
            <a:chOff x="1054175" y="1473875"/>
            <a:chExt cx="3800100" cy="2456400"/>
          </a:xfrm>
        </p:grpSpPr>
        <p:sp>
          <p:nvSpPr>
            <p:cNvPr id="1507" name="Google Shape;1507;p58"/>
            <p:cNvSpPr/>
            <p:nvPr/>
          </p:nvSpPr>
          <p:spPr>
            <a:xfrm>
              <a:off x="1155875" y="1473875"/>
              <a:ext cx="3596700" cy="2235900"/>
            </a:xfrm>
            <a:prstGeom prst="round2SameRect">
              <a:avLst>
                <a:gd fmla="val 13298" name="adj1"/>
                <a:gd fmla="val 0" name="adj2"/>
              </a:avLst>
            </a:prstGeom>
            <a:solidFill>
              <a:srgbClr val="733C9B">
                <a:alpha val="3294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58"/>
            <p:cNvSpPr/>
            <p:nvPr/>
          </p:nvSpPr>
          <p:spPr>
            <a:xfrm>
              <a:off x="1054175" y="3709775"/>
              <a:ext cx="3800100" cy="220500"/>
            </a:xfrm>
            <a:prstGeom prst="roundRect">
              <a:avLst>
                <a:gd fmla="val 16667" name="adj"/>
              </a:avLst>
            </a:prstGeom>
            <a:solidFill>
              <a:srgbClr val="733C9B">
                <a:alpha val="3294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58"/>
            <p:cNvSpPr/>
            <p:nvPr/>
          </p:nvSpPr>
          <p:spPr>
            <a:xfrm>
              <a:off x="2718575" y="3709775"/>
              <a:ext cx="471300" cy="76800"/>
            </a:xfrm>
            <a:prstGeom prst="roundRect">
              <a:avLst>
                <a:gd fmla="val 16667" name="adj"/>
              </a:avLst>
            </a:prstGeom>
            <a:solidFill>
              <a:srgbClr val="733C9B">
                <a:alpha val="3294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58"/>
            <p:cNvSpPr/>
            <p:nvPr/>
          </p:nvSpPr>
          <p:spPr>
            <a:xfrm>
              <a:off x="2888975" y="1552825"/>
              <a:ext cx="130500" cy="130500"/>
            </a:xfrm>
            <a:prstGeom prst="ellipse">
              <a:avLst/>
            </a:prstGeom>
            <a:solidFill>
              <a:srgbClr val="733C9B">
                <a:alpha val="3294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11" name="Google Shape;1511;p58"/>
          <p:cNvPicPr preferRelativeResize="0"/>
          <p:nvPr/>
        </p:nvPicPr>
        <p:blipFill>
          <a:blip r:embed="rId3">
            <a:alphaModFix/>
          </a:blip>
          <a:stretch>
            <a:fillRect/>
          </a:stretch>
        </p:blipFill>
        <p:spPr>
          <a:xfrm>
            <a:off x="4893063" y="2140275"/>
            <a:ext cx="2960999" cy="1596870"/>
          </a:xfrm>
          <a:prstGeom prst="rect">
            <a:avLst/>
          </a:prstGeom>
          <a:noFill/>
          <a:ln cap="flat" cmpd="sng" w="9525">
            <a:solidFill>
              <a:schemeClr val="accent3"/>
            </a:solidFill>
            <a:prstDash val="solid"/>
            <a:round/>
            <a:headEnd len="sm" w="sm" type="none"/>
            <a:tailEnd len="sm" w="sm" type="none"/>
          </a:ln>
        </p:spPr>
      </p:pic>
      <p:pic>
        <p:nvPicPr>
          <p:cNvPr id="1512" name="Google Shape;1512;p58"/>
          <p:cNvPicPr preferRelativeResize="0"/>
          <p:nvPr/>
        </p:nvPicPr>
        <p:blipFill rotWithShape="1">
          <a:blip r:embed="rId4">
            <a:alphaModFix/>
          </a:blip>
          <a:srcRect b="4591" l="24331" r="23342" t="5721"/>
          <a:stretch/>
        </p:blipFill>
        <p:spPr>
          <a:xfrm rot="2268302">
            <a:off x="7361463" y="-31763"/>
            <a:ext cx="1857374" cy="17906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pic>
        <p:nvPicPr>
          <p:cNvPr id="1517" name="Google Shape;1517;p59"/>
          <p:cNvPicPr preferRelativeResize="0"/>
          <p:nvPr/>
        </p:nvPicPr>
        <p:blipFill rotWithShape="1">
          <a:blip r:embed="rId3">
            <a:alphaModFix/>
          </a:blip>
          <a:srcRect b="0" l="2877" r="17192" t="4689"/>
          <a:stretch/>
        </p:blipFill>
        <p:spPr>
          <a:xfrm>
            <a:off x="0" y="525882"/>
            <a:ext cx="6753523" cy="4278569"/>
          </a:xfrm>
          <a:prstGeom prst="rect">
            <a:avLst/>
          </a:prstGeom>
          <a:noFill/>
          <a:ln>
            <a:noFill/>
          </a:ln>
        </p:spPr>
      </p:pic>
      <p:sp>
        <p:nvSpPr>
          <p:cNvPr id="1518" name="Google Shape;1518;p59"/>
          <p:cNvSpPr txBox="1"/>
          <p:nvPr/>
        </p:nvSpPr>
        <p:spPr>
          <a:xfrm>
            <a:off x="6753525" y="1492225"/>
            <a:ext cx="2390400" cy="17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dk1"/>
                </a:solidFill>
                <a:latin typeface="Montserrat"/>
                <a:ea typeface="Montserrat"/>
                <a:cs typeface="Montserrat"/>
                <a:sym typeface="Montserrat"/>
              </a:rPr>
              <a:t>Checkers Folder</a:t>
            </a:r>
            <a:endParaRPr b="1" sz="35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60"/>
          <p:cNvSpPr txBox="1"/>
          <p:nvPr>
            <p:ph type="title"/>
          </p:nvPr>
        </p:nvSpPr>
        <p:spPr>
          <a:xfrm>
            <a:off x="7116675" y="1617500"/>
            <a:ext cx="2674500" cy="144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Minimax Folder</a:t>
            </a:r>
            <a:endParaRPr b="1" sz="3000">
              <a:latin typeface="Montserrat"/>
              <a:ea typeface="Montserrat"/>
              <a:cs typeface="Montserrat"/>
              <a:sym typeface="Montserrat"/>
            </a:endParaRPr>
          </a:p>
        </p:txBody>
      </p:sp>
      <p:pic>
        <p:nvPicPr>
          <p:cNvPr id="1524" name="Google Shape;1524;p60"/>
          <p:cNvPicPr preferRelativeResize="0"/>
          <p:nvPr/>
        </p:nvPicPr>
        <p:blipFill rotWithShape="1">
          <a:blip r:embed="rId3">
            <a:alphaModFix/>
          </a:blip>
          <a:srcRect b="18066" l="3312" r="48404" t="4761"/>
          <a:stretch/>
        </p:blipFill>
        <p:spPr>
          <a:xfrm>
            <a:off x="0" y="705000"/>
            <a:ext cx="6930725" cy="3977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pic>
        <p:nvPicPr>
          <p:cNvPr id="1529" name="Google Shape;1529;p61"/>
          <p:cNvPicPr preferRelativeResize="0"/>
          <p:nvPr/>
        </p:nvPicPr>
        <p:blipFill rotWithShape="1">
          <a:blip r:embed="rId3">
            <a:alphaModFix/>
          </a:blip>
          <a:srcRect b="5838" l="25537" r="23467" t="7152"/>
          <a:stretch/>
        </p:blipFill>
        <p:spPr>
          <a:xfrm>
            <a:off x="4295862" y="701337"/>
            <a:ext cx="1920000" cy="1842726"/>
          </a:xfrm>
          <a:prstGeom prst="rect">
            <a:avLst/>
          </a:prstGeom>
          <a:noFill/>
          <a:ln>
            <a:noFill/>
          </a:ln>
        </p:spPr>
      </p:pic>
      <p:sp>
        <p:nvSpPr>
          <p:cNvPr id="1530" name="Google Shape;1530;p61"/>
          <p:cNvSpPr txBox="1"/>
          <p:nvPr>
            <p:ph type="title"/>
          </p:nvPr>
        </p:nvSpPr>
        <p:spPr>
          <a:xfrm>
            <a:off x="15550" y="86400"/>
            <a:ext cx="7648200" cy="777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Code Implementation Overview</a:t>
            </a:r>
            <a:endParaRPr/>
          </a:p>
        </p:txBody>
      </p:sp>
      <p:grpSp>
        <p:nvGrpSpPr>
          <p:cNvPr id="1531" name="Google Shape;1531;p61"/>
          <p:cNvGrpSpPr/>
          <p:nvPr/>
        </p:nvGrpSpPr>
        <p:grpSpPr>
          <a:xfrm>
            <a:off x="3878075" y="701325"/>
            <a:ext cx="76825" cy="76800"/>
            <a:chOff x="3104875" y="1099400"/>
            <a:chExt cx="76825" cy="76800"/>
          </a:xfrm>
        </p:grpSpPr>
        <p:sp>
          <p:nvSpPr>
            <p:cNvPr id="1532" name="Google Shape;1532;p6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6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4" name="Google Shape;1534;p61"/>
          <p:cNvGrpSpPr/>
          <p:nvPr/>
        </p:nvGrpSpPr>
        <p:grpSpPr>
          <a:xfrm>
            <a:off x="3801250" y="4276950"/>
            <a:ext cx="76825" cy="76800"/>
            <a:chOff x="3104875" y="1099400"/>
            <a:chExt cx="76825" cy="76800"/>
          </a:xfrm>
        </p:grpSpPr>
        <p:sp>
          <p:nvSpPr>
            <p:cNvPr id="1535" name="Google Shape;1535;p6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6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37" name="Google Shape;1537;p61"/>
          <p:cNvPicPr preferRelativeResize="0"/>
          <p:nvPr/>
        </p:nvPicPr>
        <p:blipFill rotWithShape="1">
          <a:blip r:embed="rId4">
            <a:alphaModFix/>
          </a:blip>
          <a:srcRect b="0" l="22008" r="18454" t="0"/>
          <a:stretch/>
        </p:blipFill>
        <p:spPr>
          <a:xfrm rot="1203247">
            <a:off x="7730654" y="483170"/>
            <a:ext cx="903665" cy="853810"/>
          </a:xfrm>
          <a:prstGeom prst="rect">
            <a:avLst/>
          </a:prstGeom>
          <a:noFill/>
          <a:ln>
            <a:noFill/>
          </a:ln>
        </p:spPr>
      </p:pic>
      <p:pic>
        <p:nvPicPr>
          <p:cNvPr id="1538" name="Google Shape;1538;p61"/>
          <p:cNvPicPr preferRelativeResize="0"/>
          <p:nvPr/>
        </p:nvPicPr>
        <p:blipFill rotWithShape="1">
          <a:blip r:embed="rId5">
            <a:alphaModFix/>
          </a:blip>
          <a:srcRect b="8336" l="18647" r="8852" t="7960"/>
          <a:stretch/>
        </p:blipFill>
        <p:spPr>
          <a:xfrm rot="-1406513">
            <a:off x="6412685" y="2390650"/>
            <a:ext cx="1175233" cy="763228"/>
          </a:xfrm>
          <a:prstGeom prst="rect">
            <a:avLst/>
          </a:prstGeom>
          <a:noFill/>
          <a:ln>
            <a:noFill/>
          </a:ln>
        </p:spPr>
      </p:pic>
      <p:pic>
        <p:nvPicPr>
          <p:cNvPr id="1539" name="Google Shape;1539;p61"/>
          <p:cNvPicPr preferRelativeResize="0"/>
          <p:nvPr/>
        </p:nvPicPr>
        <p:blipFill>
          <a:blip r:embed="rId6">
            <a:alphaModFix/>
          </a:blip>
          <a:stretch>
            <a:fillRect/>
          </a:stretch>
        </p:blipFill>
        <p:spPr>
          <a:xfrm>
            <a:off x="539656" y="864000"/>
            <a:ext cx="4032344" cy="4279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pic>
        <p:nvPicPr>
          <p:cNvPr id="1544" name="Google Shape;1544;p62"/>
          <p:cNvPicPr preferRelativeResize="0"/>
          <p:nvPr/>
        </p:nvPicPr>
        <p:blipFill rotWithShape="1">
          <a:blip r:embed="rId3">
            <a:alphaModFix/>
          </a:blip>
          <a:srcRect b="5838" l="25539" r="23463" t="7152"/>
          <a:stretch/>
        </p:blipFill>
        <p:spPr>
          <a:xfrm>
            <a:off x="4295862" y="701337"/>
            <a:ext cx="1920000" cy="1842726"/>
          </a:xfrm>
          <a:prstGeom prst="rect">
            <a:avLst/>
          </a:prstGeom>
          <a:noFill/>
          <a:ln>
            <a:noFill/>
          </a:ln>
        </p:spPr>
      </p:pic>
      <p:sp>
        <p:nvSpPr>
          <p:cNvPr id="1545" name="Google Shape;1545;p62"/>
          <p:cNvSpPr txBox="1"/>
          <p:nvPr>
            <p:ph type="title"/>
          </p:nvPr>
        </p:nvSpPr>
        <p:spPr>
          <a:xfrm>
            <a:off x="92388" y="269575"/>
            <a:ext cx="7648200" cy="777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Code Implementation Overview</a:t>
            </a:r>
            <a:endParaRPr/>
          </a:p>
        </p:txBody>
      </p:sp>
      <p:grpSp>
        <p:nvGrpSpPr>
          <p:cNvPr id="1546" name="Google Shape;1546;p62"/>
          <p:cNvGrpSpPr/>
          <p:nvPr/>
        </p:nvGrpSpPr>
        <p:grpSpPr>
          <a:xfrm>
            <a:off x="3878075" y="701325"/>
            <a:ext cx="76825" cy="76800"/>
            <a:chOff x="3104875" y="1099400"/>
            <a:chExt cx="76825" cy="76800"/>
          </a:xfrm>
        </p:grpSpPr>
        <p:sp>
          <p:nvSpPr>
            <p:cNvPr id="1547" name="Google Shape;1547;p6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6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9" name="Google Shape;1549;p62"/>
          <p:cNvGrpSpPr/>
          <p:nvPr/>
        </p:nvGrpSpPr>
        <p:grpSpPr>
          <a:xfrm>
            <a:off x="3801250" y="4276950"/>
            <a:ext cx="76825" cy="76800"/>
            <a:chOff x="3104875" y="1099400"/>
            <a:chExt cx="76825" cy="76800"/>
          </a:xfrm>
        </p:grpSpPr>
        <p:sp>
          <p:nvSpPr>
            <p:cNvPr id="1550" name="Google Shape;1550;p6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6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2" name="Google Shape;1552;p62"/>
          <p:cNvPicPr preferRelativeResize="0"/>
          <p:nvPr/>
        </p:nvPicPr>
        <p:blipFill rotWithShape="1">
          <a:blip r:embed="rId4">
            <a:alphaModFix/>
          </a:blip>
          <a:srcRect b="0" l="22009" r="18455" t="0"/>
          <a:stretch/>
        </p:blipFill>
        <p:spPr>
          <a:xfrm rot="1203247">
            <a:off x="7730654" y="483170"/>
            <a:ext cx="903665" cy="853810"/>
          </a:xfrm>
          <a:prstGeom prst="rect">
            <a:avLst/>
          </a:prstGeom>
          <a:noFill/>
          <a:ln>
            <a:noFill/>
          </a:ln>
        </p:spPr>
      </p:pic>
      <p:pic>
        <p:nvPicPr>
          <p:cNvPr id="1553" name="Google Shape;1553;p62"/>
          <p:cNvPicPr preferRelativeResize="0"/>
          <p:nvPr/>
        </p:nvPicPr>
        <p:blipFill rotWithShape="1">
          <a:blip r:embed="rId5">
            <a:alphaModFix/>
          </a:blip>
          <a:srcRect b="8336" l="18647" r="8852" t="7960"/>
          <a:stretch/>
        </p:blipFill>
        <p:spPr>
          <a:xfrm rot="-1406513">
            <a:off x="6412685" y="2390650"/>
            <a:ext cx="1175233" cy="763228"/>
          </a:xfrm>
          <a:prstGeom prst="rect">
            <a:avLst/>
          </a:prstGeom>
          <a:noFill/>
          <a:ln>
            <a:noFill/>
          </a:ln>
        </p:spPr>
      </p:pic>
      <p:pic>
        <p:nvPicPr>
          <p:cNvPr id="1554" name="Google Shape;1554;p62"/>
          <p:cNvPicPr preferRelativeResize="0"/>
          <p:nvPr/>
        </p:nvPicPr>
        <p:blipFill>
          <a:blip r:embed="rId6">
            <a:alphaModFix/>
          </a:blip>
          <a:stretch>
            <a:fillRect/>
          </a:stretch>
        </p:blipFill>
        <p:spPr>
          <a:xfrm>
            <a:off x="92400" y="1466025"/>
            <a:ext cx="4315675" cy="3202549"/>
          </a:xfrm>
          <a:prstGeom prst="rect">
            <a:avLst/>
          </a:prstGeom>
          <a:noFill/>
          <a:ln>
            <a:noFill/>
          </a:ln>
        </p:spPr>
      </p:pic>
      <p:pic>
        <p:nvPicPr>
          <p:cNvPr id="1555" name="Google Shape;1555;p62"/>
          <p:cNvPicPr preferRelativeResize="0"/>
          <p:nvPr/>
        </p:nvPicPr>
        <p:blipFill>
          <a:blip r:embed="rId7">
            <a:alphaModFix/>
          </a:blip>
          <a:stretch>
            <a:fillRect/>
          </a:stretch>
        </p:blipFill>
        <p:spPr>
          <a:xfrm>
            <a:off x="4572010" y="1466025"/>
            <a:ext cx="4386912" cy="144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45"/>
          <p:cNvSpPr txBox="1"/>
          <p:nvPr>
            <p:ph type="title"/>
          </p:nvPr>
        </p:nvSpPr>
        <p:spPr>
          <a:xfrm>
            <a:off x="720000" y="528525"/>
            <a:ext cx="7704000" cy="76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4000"/>
              <a:t>Overview</a:t>
            </a:r>
            <a:endParaRPr sz="4000"/>
          </a:p>
        </p:txBody>
      </p:sp>
      <p:sp>
        <p:nvSpPr>
          <p:cNvPr id="1297" name="Google Shape;1297;p45"/>
          <p:cNvSpPr txBox="1"/>
          <p:nvPr>
            <p:ph idx="2" type="title"/>
          </p:nvPr>
        </p:nvSpPr>
        <p:spPr>
          <a:xfrm>
            <a:off x="890575" y="1520950"/>
            <a:ext cx="97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1298" name="Google Shape;1298;p45"/>
          <p:cNvSpPr txBox="1"/>
          <p:nvPr>
            <p:ph idx="3" type="subTitle"/>
          </p:nvPr>
        </p:nvSpPr>
        <p:spPr>
          <a:xfrm>
            <a:off x="1954644" y="1520950"/>
            <a:ext cx="3742800"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Why Checkers?</a:t>
            </a:r>
            <a:endParaRPr/>
          </a:p>
        </p:txBody>
      </p:sp>
      <p:sp>
        <p:nvSpPr>
          <p:cNvPr id="1299" name="Google Shape;1299;p45"/>
          <p:cNvSpPr txBox="1"/>
          <p:nvPr>
            <p:ph idx="5" type="title"/>
          </p:nvPr>
        </p:nvSpPr>
        <p:spPr>
          <a:xfrm>
            <a:off x="890575" y="2154035"/>
            <a:ext cx="97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1300" name="Google Shape;1300;p45"/>
          <p:cNvSpPr txBox="1"/>
          <p:nvPr>
            <p:ph idx="6" type="subTitle"/>
          </p:nvPr>
        </p:nvSpPr>
        <p:spPr>
          <a:xfrm>
            <a:off x="1954644" y="2154035"/>
            <a:ext cx="3742800"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Designing The Game</a:t>
            </a:r>
            <a:endParaRPr/>
          </a:p>
        </p:txBody>
      </p:sp>
      <p:sp>
        <p:nvSpPr>
          <p:cNvPr id="1301" name="Google Shape;1301;p45"/>
          <p:cNvSpPr txBox="1"/>
          <p:nvPr>
            <p:ph idx="8" type="title"/>
          </p:nvPr>
        </p:nvSpPr>
        <p:spPr>
          <a:xfrm>
            <a:off x="890575" y="2787120"/>
            <a:ext cx="97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1302" name="Google Shape;1302;p45"/>
          <p:cNvSpPr txBox="1"/>
          <p:nvPr>
            <p:ph idx="9" type="subTitle"/>
          </p:nvPr>
        </p:nvSpPr>
        <p:spPr>
          <a:xfrm>
            <a:off x="1954644" y="2787120"/>
            <a:ext cx="3742800"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Mini-Max Algorithm</a:t>
            </a:r>
            <a:endParaRPr/>
          </a:p>
        </p:txBody>
      </p:sp>
      <p:sp>
        <p:nvSpPr>
          <p:cNvPr id="1303" name="Google Shape;1303;p45"/>
          <p:cNvSpPr txBox="1"/>
          <p:nvPr>
            <p:ph idx="14" type="title"/>
          </p:nvPr>
        </p:nvSpPr>
        <p:spPr>
          <a:xfrm>
            <a:off x="890575" y="3420205"/>
            <a:ext cx="97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1304" name="Google Shape;1304;p45"/>
          <p:cNvSpPr txBox="1"/>
          <p:nvPr>
            <p:ph idx="15" type="subTitle"/>
          </p:nvPr>
        </p:nvSpPr>
        <p:spPr>
          <a:xfrm>
            <a:off x="1954644" y="3420205"/>
            <a:ext cx="3742800"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Implementation</a:t>
            </a:r>
            <a:endParaRPr/>
          </a:p>
        </p:txBody>
      </p:sp>
      <p:sp>
        <p:nvSpPr>
          <p:cNvPr id="1305" name="Google Shape;1305;p45"/>
          <p:cNvSpPr txBox="1"/>
          <p:nvPr>
            <p:ph idx="17" type="title"/>
          </p:nvPr>
        </p:nvSpPr>
        <p:spPr>
          <a:xfrm>
            <a:off x="890575" y="4053290"/>
            <a:ext cx="976800" cy="48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sp>
        <p:nvSpPr>
          <p:cNvPr id="1306" name="Google Shape;1306;p45"/>
          <p:cNvSpPr txBox="1"/>
          <p:nvPr>
            <p:ph idx="18" type="subTitle"/>
          </p:nvPr>
        </p:nvSpPr>
        <p:spPr>
          <a:xfrm>
            <a:off x="1954652" y="4053300"/>
            <a:ext cx="4704000" cy="48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Conclusion and Resources</a:t>
            </a:r>
            <a:endParaRPr/>
          </a:p>
        </p:txBody>
      </p:sp>
      <p:grpSp>
        <p:nvGrpSpPr>
          <p:cNvPr id="1307" name="Google Shape;1307;p45"/>
          <p:cNvGrpSpPr/>
          <p:nvPr/>
        </p:nvGrpSpPr>
        <p:grpSpPr>
          <a:xfrm>
            <a:off x="7429225" y="1024425"/>
            <a:ext cx="76825" cy="76800"/>
            <a:chOff x="3104875" y="1099400"/>
            <a:chExt cx="76825" cy="76800"/>
          </a:xfrm>
        </p:grpSpPr>
        <p:sp>
          <p:nvSpPr>
            <p:cNvPr id="1308" name="Google Shape;1308;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0" name="Google Shape;1310;p45"/>
          <p:cNvGrpSpPr/>
          <p:nvPr/>
        </p:nvGrpSpPr>
        <p:grpSpPr>
          <a:xfrm>
            <a:off x="1469800" y="605875"/>
            <a:ext cx="76825" cy="76800"/>
            <a:chOff x="3104875" y="1099400"/>
            <a:chExt cx="76825" cy="76800"/>
          </a:xfrm>
        </p:grpSpPr>
        <p:sp>
          <p:nvSpPr>
            <p:cNvPr id="1311" name="Google Shape;1311;p4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13" name="Google Shape;1313;p45"/>
          <p:cNvPicPr preferRelativeResize="0"/>
          <p:nvPr/>
        </p:nvPicPr>
        <p:blipFill rotWithShape="1">
          <a:blip r:embed="rId3">
            <a:alphaModFix/>
          </a:blip>
          <a:srcRect b="8336" l="18647" r="8852" t="7960"/>
          <a:stretch/>
        </p:blipFill>
        <p:spPr>
          <a:xfrm rot="-9296825">
            <a:off x="7261373" y="109212"/>
            <a:ext cx="1647828" cy="1070150"/>
          </a:xfrm>
          <a:prstGeom prst="rect">
            <a:avLst/>
          </a:prstGeom>
          <a:noFill/>
          <a:ln>
            <a:noFill/>
          </a:ln>
        </p:spPr>
      </p:pic>
      <p:pic>
        <p:nvPicPr>
          <p:cNvPr id="1314" name="Google Shape;1314;p45"/>
          <p:cNvPicPr preferRelativeResize="0"/>
          <p:nvPr/>
        </p:nvPicPr>
        <p:blipFill rotWithShape="1">
          <a:blip r:embed="rId4">
            <a:alphaModFix/>
          </a:blip>
          <a:srcRect b="4591" l="24331" r="23342" t="5721"/>
          <a:stretch/>
        </p:blipFill>
        <p:spPr>
          <a:xfrm rot="2268302">
            <a:off x="6847000" y="2953074"/>
            <a:ext cx="1857374" cy="17906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63"/>
          <p:cNvSpPr txBox="1"/>
          <p:nvPr>
            <p:ph type="title"/>
          </p:nvPr>
        </p:nvSpPr>
        <p:spPr>
          <a:xfrm>
            <a:off x="5993450" y="1815450"/>
            <a:ext cx="29001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Main.py:</a:t>
            </a:r>
            <a:endParaRPr b="1">
              <a:latin typeface="Montserrat"/>
              <a:ea typeface="Montserrat"/>
              <a:cs typeface="Montserrat"/>
              <a:sym typeface="Montserrat"/>
            </a:endParaRPr>
          </a:p>
        </p:txBody>
      </p:sp>
      <p:pic>
        <p:nvPicPr>
          <p:cNvPr id="1561" name="Google Shape;1561;p63"/>
          <p:cNvPicPr preferRelativeResize="0"/>
          <p:nvPr/>
        </p:nvPicPr>
        <p:blipFill rotWithShape="1">
          <a:blip r:embed="rId3">
            <a:alphaModFix/>
          </a:blip>
          <a:srcRect b="5305" l="2691" r="40282" t="4766"/>
          <a:stretch/>
        </p:blipFill>
        <p:spPr>
          <a:xfrm>
            <a:off x="202500" y="541450"/>
            <a:ext cx="5271374" cy="4416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64"/>
          <p:cNvSpPr txBox="1"/>
          <p:nvPr>
            <p:ph type="title"/>
          </p:nvPr>
        </p:nvSpPr>
        <p:spPr>
          <a:xfrm>
            <a:off x="5247500" y="1188525"/>
            <a:ext cx="4260300" cy="176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Checkers Board</a:t>
            </a:r>
            <a:endParaRPr/>
          </a:p>
        </p:txBody>
      </p:sp>
      <p:pic>
        <p:nvPicPr>
          <p:cNvPr id="1567" name="Google Shape;1567;p64"/>
          <p:cNvPicPr preferRelativeResize="0"/>
          <p:nvPr/>
        </p:nvPicPr>
        <p:blipFill rotWithShape="1">
          <a:blip r:embed="rId3">
            <a:alphaModFix/>
          </a:blip>
          <a:srcRect b="2257" l="0" r="0" t="0"/>
          <a:stretch/>
        </p:blipFill>
        <p:spPr>
          <a:xfrm>
            <a:off x="95075" y="546600"/>
            <a:ext cx="4369950" cy="4433174"/>
          </a:xfrm>
          <a:prstGeom prst="rect">
            <a:avLst/>
          </a:prstGeom>
          <a:noFill/>
          <a:ln>
            <a:noFill/>
          </a:ln>
        </p:spPr>
      </p:pic>
      <p:sp>
        <p:nvSpPr>
          <p:cNvPr id="1568" name="Google Shape;1568;p64"/>
          <p:cNvSpPr txBox="1"/>
          <p:nvPr/>
        </p:nvSpPr>
        <p:spPr>
          <a:xfrm>
            <a:off x="5580550" y="3036600"/>
            <a:ext cx="1852200" cy="90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White: AI</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Red: Player</a:t>
            </a:r>
            <a:endParaRPr>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65"/>
          <p:cNvSpPr txBox="1"/>
          <p:nvPr/>
        </p:nvSpPr>
        <p:spPr>
          <a:xfrm>
            <a:off x="1857300" y="178675"/>
            <a:ext cx="5429400" cy="14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latin typeface="Montserrat ExtraBold"/>
                <a:ea typeface="Montserrat ExtraBold"/>
                <a:cs typeface="Montserrat ExtraBold"/>
                <a:sym typeface="Montserrat ExtraBold"/>
              </a:rPr>
              <a:t>Future </a:t>
            </a:r>
            <a:r>
              <a:rPr lang="en" sz="4000">
                <a:solidFill>
                  <a:schemeClr val="dk1"/>
                </a:solidFill>
                <a:latin typeface="Montserrat ExtraBold"/>
                <a:ea typeface="Montserrat ExtraBold"/>
                <a:cs typeface="Montserrat ExtraBold"/>
                <a:sym typeface="Montserrat ExtraBold"/>
              </a:rPr>
              <a:t>Improvements</a:t>
            </a:r>
            <a:endParaRPr sz="4000">
              <a:solidFill>
                <a:schemeClr val="dk1"/>
              </a:solidFill>
              <a:latin typeface="Montserrat ExtraBold"/>
              <a:ea typeface="Montserrat ExtraBold"/>
              <a:cs typeface="Montserrat ExtraBold"/>
              <a:sym typeface="Montserrat ExtraBold"/>
            </a:endParaRPr>
          </a:p>
        </p:txBody>
      </p:sp>
      <p:sp>
        <p:nvSpPr>
          <p:cNvPr id="1574" name="Google Shape;1574;p65"/>
          <p:cNvSpPr txBox="1"/>
          <p:nvPr/>
        </p:nvSpPr>
        <p:spPr>
          <a:xfrm>
            <a:off x="809500" y="2047825"/>
            <a:ext cx="72189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Montserrat Medium"/>
              <a:buChar char="●"/>
            </a:pPr>
            <a:r>
              <a:rPr lang="en" sz="2000">
                <a:solidFill>
                  <a:schemeClr val="dk1"/>
                </a:solidFill>
                <a:latin typeface="Montserrat Medium"/>
                <a:ea typeface="Montserrat Medium"/>
                <a:cs typeface="Montserrat Medium"/>
                <a:sym typeface="Montserrat Medium"/>
              </a:rPr>
              <a:t>When it's clear that one player has a better move available, further exploration of alternatives can be "pruned" away, saving computational time</a:t>
            </a:r>
            <a:endParaRPr sz="2000">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sz="2000">
                <a:solidFill>
                  <a:schemeClr val="dk1"/>
                </a:solidFill>
                <a:latin typeface="Montserrat Medium"/>
                <a:ea typeface="Montserrat Medium"/>
                <a:cs typeface="Montserrat Medium"/>
                <a:sym typeface="Montserrat Medium"/>
              </a:rPr>
              <a:t>  </a:t>
            </a:r>
            <a:endParaRPr sz="2000">
              <a:solidFill>
                <a:schemeClr val="dk1"/>
              </a:solidFill>
              <a:latin typeface="Montserrat Medium"/>
              <a:ea typeface="Montserrat Medium"/>
              <a:cs typeface="Montserrat Medium"/>
              <a:sym typeface="Montserrat Medium"/>
            </a:endParaRPr>
          </a:p>
          <a:p>
            <a:pPr indent="-355600" lvl="0" marL="457200" rtl="0" algn="l">
              <a:spcBef>
                <a:spcPts val="0"/>
              </a:spcBef>
              <a:spcAft>
                <a:spcPts val="0"/>
              </a:spcAft>
              <a:buClr>
                <a:schemeClr val="dk1"/>
              </a:buClr>
              <a:buSzPts val="2000"/>
              <a:buFont typeface="Montserrat Medium"/>
              <a:buChar char="●"/>
            </a:pPr>
            <a:r>
              <a:rPr lang="en" sz="2000">
                <a:solidFill>
                  <a:schemeClr val="dk1"/>
                </a:solidFill>
                <a:latin typeface="Montserrat Medium"/>
                <a:ea typeface="Montserrat Medium"/>
                <a:cs typeface="Montserrat Medium"/>
                <a:sym typeface="Montserrat Medium"/>
              </a:rPr>
              <a:t>Alpha (the best already explored option along the path for the maximizer) and beta (the best already explored option for the minimizer). </a:t>
            </a:r>
            <a:endParaRPr sz="20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66"/>
          <p:cNvSpPr txBox="1"/>
          <p:nvPr>
            <p:ph type="title"/>
          </p:nvPr>
        </p:nvSpPr>
        <p:spPr>
          <a:xfrm>
            <a:off x="2205950" y="2033103"/>
            <a:ext cx="7351800" cy="107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500"/>
              <a:t>Live Demo</a:t>
            </a:r>
            <a:endParaRPr sz="6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67"/>
          <p:cNvSpPr txBox="1"/>
          <p:nvPr>
            <p:ph type="title"/>
          </p:nvPr>
        </p:nvSpPr>
        <p:spPr>
          <a:xfrm>
            <a:off x="2347900" y="787825"/>
            <a:ext cx="4448100" cy="155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4000"/>
              <a:t>THANK you for listening</a:t>
            </a:r>
            <a:endParaRPr sz="4000"/>
          </a:p>
        </p:txBody>
      </p:sp>
      <p:sp>
        <p:nvSpPr>
          <p:cNvPr id="1585" name="Google Shape;1585;p67"/>
          <p:cNvSpPr txBox="1"/>
          <p:nvPr>
            <p:ph idx="1" type="subTitle"/>
          </p:nvPr>
        </p:nvSpPr>
        <p:spPr>
          <a:xfrm>
            <a:off x="2347900" y="2228450"/>
            <a:ext cx="4448100" cy="105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
                <a:solidFill>
                  <a:schemeClr val="dk2"/>
                </a:solidFill>
              </a:rPr>
              <a:t>DO YOU HAVE ANY QUESTIONS?</a:t>
            </a:r>
            <a:endParaRPr b="1">
              <a:solidFill>
                <a:schemeClr val="dk2"/>
              </a:solidFill>
            </a:endParaRPr>
          </a:p>
          <a:p>
            <a:pPr indent="0" lvl="0" marL="0" rtl="0" algn="l">
              <a:lnSpc>
                <a:spcPct val="100000"/>
              </a:lnSpc>
              <a:spcBef>
                <a:spcPts val="0"/>
              </a:spcBef>
              <a:spcAft>
                <a:spcPts val="0"/>
              </a:spcAft>
              <a:buSzPts val="1400"/>
              <a:buNone/>
            </a:pPr>
            <a:r>
              <a:t/>
            </a:r>
            <a:endParaRPr/>
          </a:p>
        </p:txBody>
      </p:sp>
      <p:sp>
        <p:nvSpPr>
          <p:cNvPr id="1586" name="Google Shape;1586;p67"/>
          <p:cNvSpPr txBox="1"/>
          <p:nvPr/>
        </p:nvSpPr>
        <p:spPr>
          <a:xfrm>
            <a:off x="2496150" y="4230975"/>
            <a:ext cx="41517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a:ea typeface="Montserrat"/>
                <a:cs typeface="Montserrat"/>
                <a:sym typeface="Montserrat"/>
              </a:rPr>
              <a:t>Please keep this slide for attribution</a:t>
            </a:r>
            <a:endParaRPr b="0" i="0" sz="1200" u="none" cap="none" strike="noStrike">
              <a:solidFill>
                <a:schemeClr val="dk1"/>
              </a:solidFill>
              <a:latin typeface="Montserrat"/>
              <a:ea typeface="Montserrat"/>
              <a:cs typeface="Montserrat"/>
              <a:sym typeface="Montserrat"/>
            </a:endParaRPr>
          </a:p>
        </p:txBody>
      </p:sp>
      <p:sp>
        <p:nvSpPr>
          <p:cNvPr id="1587" name="Google Shape;1587;p67"/>
          <p:cNvSpPr/>
          <p:nvPr/>
        </p:nvSpPr>
        <p:spPr>
          <a:xfrm rot="5400000">
            <a:off x="3636612" y="3020150"/>
            <a:ext cx="615900" cy="534000"/>
          </a:xfrm>
          <a:prstGeom prst="hexagon">
            <a:avLst>
              <a:gd fmla="val 25000" name="adj"/>
              <a:gd fmla="val 115470" name="vf"/>
            </a:avLst>
          </a:prstGeom>
          <a:solidFill>
            <a:srgbClr val="733C9B">
              <a:alpha val="32941"/>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8" name="Google Shape;1588;p67"/>
          <p:cNvPicPr preferRelativeResize="0"/>
          <p:nvPr/>
        </p:nvPicPr>
        <p:blipFill rotWithShape="1">
          <a:blip r:embed="rId3">
            <a:alphaModFix/>
          </a:blip>
          <a:srcRect b="4591" l="24331" r="23342" t="5721"/>
          <a:stretch/>
        </p:blipFill>
        <p:spPr>
          <a:xfrm rot="2268302">
            <a:off x="204037" y="2189887"/>
            <a:ext cx="1857374" cy="1790699"/>
          </a:xfrm>
          <a:prstGeom prst="rect">
            <a:avLst/>
          </a:prstGeom>
          <a:noFill/>
          <a:ln>
            <a:noFill/>
          </a:ln>
        </p:spPr>
      </p:pic>
      <p:sp>
        <p:nvSpPr>
          <p:cNvPr id="1589" name="Google Shape;1589;p67"/>
          <p:cNvSpPr/>
          <p:nvPr/>
        </p:nvSpPr>
        <p:spPr>
          <a:xfrm rot="5400000">
            <a:off x="4891487" y="3020150"/>
            <a:ext cx="615900" cy="534000"/>
          </a:xfrm>
          <a:prstGeom prst="hexagon">
            <a:avLst>
              <a:gd fmla="val 25000" name="adj"/>
              <a:gd fmla="val 115470" name="vf"/>
            </a:avLst>
          </a:prstGeom>
          <a:solidFill>
            <a:srgbClr val="733C9B">
              <a:alpha val="3294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0" name="Google Shape;1590;p67"/>
          <p:cNvPicPr preferRelativeResize="0"/>
          <p:nvPr/>
        </p:nvPicPr>
        <p:blipFill rotWithShape="1">
          <a:blip r:embed="rId4">
            <a:alphaModFix/>
          </a:blip>
          <a:srcRect b="8336" l="18647" r="8852" t="7960"/>
          <a:stretch/>
        </p:blipFill>
        <p:spPr>
          <a:xfrm rot="-1406513">
            <a:off x="1099310" y="551250"/>
            <a:ext cx="1175233" cy="763227"/>
          </a:xfrm>
          <a:prstGeom prst="rect">
            <a:avLst/>
          </a:prstGeom>
          <a:noFill/>
          <a:ln>
            <a:noFill/>
          </a:ln>
        </p:spPr>
      </p:pic>
      <p:pic>
        <p:nvPicPr>
          <p:cNvPr id="1591" name="Google Shape;1591;p67"/>
          <p:cNvPicPr preferRelativeResize="0"/>
          <p:nvPr/>
        </p:nvPicPr>
        <p:blipFill rotWithShape="1">
          <a:blip r:embed="rId5">
            <a:alphaModFix/>
          </a:blip>
          <a:srcRect b="5838" l="25537" r="23467" t="7152"/>
          <a:stretch/>
        </p:blipFill>
        <p:spPr>
          <a:xfrm>
            <a:off x="6925599" y="755225"/>
            <a:ext cx="1920000" cy="1842726"/>
          </a:xfrm>
          <a:prstGeom prst="rect">
            <a:avLst/>
          </a:prstGeom>
          <a:noFill/>
          <a:ln>
            <a:noFill/>
          </a:ln>
        </p:spPr>
      </p:pic>
      <p:pic>
        <p:nvPicPr>
          <p:cNvPr id="1592" name="Google Shape;1592;p67"/>
          <p:cNvPicPr preferRelativeResize="0"/>
          <p:nvPr/>
        </p:nvPicPr>
        <p:blipFill rotWithShape="1">
          <a:blip r:embed="rId6">
            <a:alphaModFix/>
          </a:blip>
          <a:srcRect b="0" l="15236" r="10474" t="0"/>
          <a:stretch/>
        </p:blipFill>
        <p:spPr>
          <a:xfrm rot="1220421">
            <a:off x="6684874" y="2035009"/>
            <a:ext cx="1552575" cy="1390851"/>
          </a:xfrm>
          <a:prstGeom prst="rect">
            <a:avLst/>
          </a:prstGeom>
          <a:noFill/>
          <a:ln>
            <a:noFill/>
          </a:ln>
        </p:spPr>
      </p:pic>
      <p:pic>
        <p:nvPicPr>
          <p:cNvPr id="1593" name="Google Shape;1593;p67"/>
          <p:cNvPicPr preferRelativeResize="0"/>
          <p:nvPr/>
        </p:nvPicPr>
        <p:blipFill rotWithShape="1">
          <a:blip r:embed="rId7">
            <a:alphaModFix/>
          </a:blip>
          <a:srcRect b="0" l="22008" r="18454" t="0"/>
          <a:stretch/>
        </p:blipFill>
        <p:spPr>
          <a:xfrm rot="-1592621">
            <a:off x="1473480" y="2658333"/>
            <a:ext cx="903663" cy="853812"/>
          </a:xfrm>
          <a:prstGeom prst="rect">
            <a:avLst/>
          </a:prstGeom>
          <a:noFill/>
          <a:ln>
            <a:noFill/>
          </a:ln>
        </p:spPr>
      </p:pic>
      <p:grpSp>
        <p:nvGrpSpPr>
          <p:cNvPr id="1594" name="Google Shape;1594;p67"/>
          <p:cNvGrpSpPr/>
          <p:nvPr/>
        </p:nvGrpSpPr>
        <p:grpSpPr>
          <a:xfrm>
            <a:off x="6891975" y="620800"/>
            <a:ext cx="76825" cy="76800"/>
            <a:chOff x="3104875" y="1099400"/>
            <a:chExt cx="76825" cy="76800"/>
          </a:xfrm>
        </p:grpSpPr>
        <p:sp>
          <p:nvSpPr>
            <p:cNvPr id="1595" name="Google Shape;1595;p6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6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7" name="Google Shape;1597;p67"/>
          <p:cNvGrpSpPr/>
          <p:nvPr/>
        </p:nvGrpSpPr>
        <p:grpSpPr>
          <a:xfrm rot="1891135">
            <a:off x="1399937" y="4106218"/>
            <a:ext cx="76828" cy="76803"/>
            <a:chOff x="3104875" y="1099400"/>
            <a:chExt cx="76825" cy="76800"/>
          </a:xfrm>
        </p:grpSpPr>
        <p:sp>
          <p:nvSpPr>
            <p:cNvPr id="1598" name="Google Shape;1598;p6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6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0" name="Google Shape;1600;p67"/>
          <p:cNvGrpSpPr/>
          <p:nvPr/>
        </p:nvGrpSpPr>
        <p:grpSpPr>
          <a:xfrm>
            <a:off x="2141475" y="1931863"/>
            <a:ext cx="76825" cy="76800"/>
            <a:chOff x="3104875" y="1099400"/>
            <a:chExt cx="76825" cy="76800"/>
          </a:xfrm>
        </p:grpSpPr>
        <p:sp>
          <p:nvSpPr>
            <p:cNvPr id="1601" name="Google Shape;1601;p6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6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3" name="Google Shape;1603;p67"/>
          <p:cNvSpPr txBox="1"/>
          <p:nvPr/>
        </p:nvSpPr>
        <p:spPr>
          <a:xfrm>
            <a:off x="1903750" y="3669100"/>
            <a:ext cx="5336400" cy="867000"/>
          </a:xfrm>
          <a:prstGeom prst="rect">
            <a:avLst/>
          </a:prstGeom>
          <a:solidFill>
            <a:srgbClr val="27173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68"/>
          <p:cNvSpPr txBox="1"/>
          <p:nvPr>
            <p:ph type="title"/>
          </p:nvPr>
        </p:nvSpPr>
        <p:spPr>
          <a:xfrm>
            <a:off x="535125" y="735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4000"/>
              <a:t>RESOURCES</a:t>
            </a:r>
            <a:endParaRPr sz="4000"/>
          </a:p>
        </p:txBody>
      </p:sp>
      <p:sp>
        <p:nvSpPr>
          <p:cNvPr id="1609" name="Google Shape;1609;p68"/>
          <p:cNvSpPr txBox="1"/>
          <p:nvPr>
            <p:ph idx="2" type="subTitle"/>
          </p:nvPr>
        </p:nvSpPr>
        <p:spPr>
          <a:xfrm>
            <a:off x="591063" y="1790100"/>
            <a:ext cx="7592100" cy="2800500"/>
          </a:xfrm>
          <a:prstGeom prst="rect">
            <a:avLst/>
          </a:prstGeom>
          <a:noFill/>
          <a:ln>
            <a:noFill/>
          </a:ln>
        </p:spPr>
        <p:txBody>
          <a:bodyPr anchorCtr="0" anchor="t" bIns="91425" lIns="91425" spcFirstLastPara="1" rIns="91425" wrap="square" tIns="91425">
            <a:noAutofit/>
          </a:bodyPr>
          <a:lstStyle/>
          <a:p>
            <a:pPr indent="-317500" lvl="1" marL="914400" rtl="0" algn="l">
              <a:lnSpc>
                <a:spcPct val="100000"/>
              </a:lnSpc>
              <a:spcBef>
                <a:spcPts val="0"/>
              </a:spcBef>
              <a:spcAft>
                <a:spcPts val="0"/>
              </a:spcAft>
              <a:buSzPts val="1400"/>
              <a:buChar char="○"/>
            </a:pPr>
            <a:r>
              <a:rPr lang="en"/>
              <a:t>Techwithtim. (n.d.). Techwithtim/python-checkers-ai: A checkers AI using	 the minimax algorithm.  GitHub. </a:t>
            </a:r>
            <a:r>
              <a:rPr lang="en" u="sng">
                <a:solidFill>
                  <a:schemeClr val="hlink"/>
                </a:solidFill>
                <a:hlinkClick r:id="rId3"/>
              </a:rPr>
              <a:t>techwithtim/Python-Checkers-AI</a:t>
            </a:r>
            <a:endParaRPr u="sng"/>
          </a:p>
        </p:txBody>
      </p:sp>
      <p:grpSp>
        <p:nvGrpSpPr>
          <p:cNvPr id="1610" name="Google Shape;1610;p68"/>
          <p:cNvGrpSpPr/>
          <p:nvPr/>
        </p:nvGrpSpPr>
        <p:grpSpPr>
          <a:xfrm>
            <a:off x="4348683" y="1510700"/>
            <a:ext cx="76825" cy="76800"/>
            <a:chOff x="3104875" y="1099400"/>
            <a:chExt cx="76825" cy="76800"/>
          </a:xfrm>
        </p:grpSpPr>
        <p:sp>
          <p:nvSpPr>
            <p:cNvPr id="1611" name="Google Shape;1611;p6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6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3" name="Google Shape;1613;p68"/>
          <p:cNvGrpSpPr/>
          <p:nvPr/>
        </p:nvGrpSpPr>
        <p:grpSpPr>
          <a:xfrm>
            <a:off x="6574175" y="1112200"/>
            <a:ext cx="76825" cy="76800"/>
            <a:chOff x="3104875" y="1099400"/>
            <a:chExt cx="76825" cy="76800"/>
          </a:xfrm>
        </p:grpSpPr>
        <p:sp>
          <p:nvSpPr>
            <p:cNvPr id="1614" name="Google Shape;1614;p6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6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6" name="Google Shape;1616;p68"/>
          <p:cNvGrpSpPr/>
          <p:nvPr/>
        </p:nvGrpSpPr>
        <p:grpSpPr>
          <a:xfrm>
            <a:off x="1023900" y="787450"/>
            <a:ext cx="76825" cy="76800"/>
            <a:chOff x="3104875" y="1099400"/>
            <a:chExt cx="76825" cy="76800"/>
          </a:xfrm>
        </p:grpSpPr>
        <p:sp>
          <p:nvSpPr>
            <p:cNvPr id="1617" name="Google Shape;1617;p6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6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19" name="Google Shape;1619;p68"/>
          <p:cNvPicPr preferRelativeResize="0"/>
          <p:nvPr/>
        </p:nvPicPr>
        <p:blipFill rotWithShape="1">
          <a:blip r:embed="rId4">
            <a:alphaModFix/>
          </a:blip>
          <a:srcRect b="5838" l="25537" r="23467" t="7152"/>
          <a:stretch/>
        </p:blipFill>
        <p:spPr>
          <a:xfrm>
            <a:off x="3602125" y="3426450"/>
            <a:ext cx="1569950" cy="1506775"/>
          </a:xfrm>
          <a:prstGeom prst="rect">
            <a:avLst/>
          </a:prstGeom>
          <a:noFill/>
          <a:ln>
            <a:noFill/>
          </a:ln>
        </p:spPr>
      </p:pic>
      <p:pic>
        <p:nvPicPr>
          <p:cNvPr id="1620" name="Google Shape;1620;p68"/>
          <p:cNvPicPr preferRelativeResize="0"/>
          <p:nvPr/>
        </p:nvPicPr>
        <p:blipFill rotWithShape="1">
          <a:blip r:embed="rId5">
            <a:alphaModFix/>
          </a:blip>
          <a:srcRect b="0" l="15236" r="10474" t="0"/>
          <a:stretch/>
        </p:blipFill>
        <p:spPr>
          <a:xfrm rot="1220421">
            <a:off x="7128999" y="226459"/>
            <a:ext cx="1552575" cy="1390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p46"/>
          <p:cNvPicPr preferRelativeResize="0"/>
          <p:nvPr/>
        </p:nvPicPr>
        <p:blipFill rotWithShape="1">
          <a:blip r:embed="rId3">
            <a:alphaModFix/>
          </a:blip>
          <a:srcRect b="5390" l="26806" r="25400" t="7660"/>
          <a:stretch/>
        </p:blipFill>
        <p:spPr>
          <a:xfrm>
            <a:off x="484075" y="2724275"/>
            <a:ext cx="1739952" cy="1780604"/>
          </a:xfrm>
          <a:prstGeom prst="rect">
            <a:avLst/>
          </a:prstGeom>
          <a:noFill/>
          <a:ln>
            <a:noFill/>
          </a:ln>
        </p:spPr>
      </p:pic>
      <p:sp>
        <p:nvSpPr>
          <p:cNvPr id="1320" name="Google Shape;1320;p46"/>
          <p:cNvSpPr txBox="1"/>
          <p:nvPr>
            <p:ph type="title"/>
          </p:nvPr>
        </p:nvSpPr>
        <p:spPr>
          <a:xfrm>
            <a:off x="4135975" y="1757900"/>
            <a:ext cx="42948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RULES OF THE GAME</a:t>
            </a:r>
            <a:endParaRPr/>
          </a:p>
        </p:txBody>
      </p:sp>
      <p:sp>
        <p:nvSpPr>
          <p:cNvPr id="1321" name="Google Shape;1321;p46"/>
          <p:cNvSpPr txBox="1"/>
          <p:nvPr>
            <p:ph idx="1" type="subTitle"/>
          </p:nvPr>
        </p:nvSpPr>
        <p:spPr>
          <a:xfrm>
            <a:off x="4135975" y="2330600"/>
            <a:ext cx="4294800" cy="20271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a:t>One player is light, One player is dark coloured </a:t>
            </a:r>
            <a:endParaRPr/>
          </a:p>
          <a:p>
            <a:pPr indent="-330200" lvl="0" marL="457200" rtl="0" algn="l">
              <a:lnSpc>
                <a:spcPct val="100000"/>
              </a:lnSpc>
              <a:spcBef>
                <a:spcPts val="0"/>
              </a:spcBef>
              <a:spcAft>
                <a:spcPts val="0"/>
              </a:spcAft>
              <a:buSzPts val="1600"/>
              <a:buChar char="●"/>
            </a:pPr>
            <a:r>
              <a:rPr lang="en"/>
              <a:t>A move consists of moving a </a:t>
            </a:r>
            <a:r>
              <a:rPr lang="en"/>
              <a:t>piece</a:t>
            </a:r>
            <a:r>
              <a:rPr lang="en"/>
              <a:t> forward to an adjacent </a:t>
            </a:r>
            <a:r>
              <a:rPr lang="en"/>
              <a:t>unoccupied</a:t>
            </a:r>
            <a:r>
              <a:rPr lang="en"/>
              <a:t> square </a:t>
            </a:r>
            <a:endParaRPr/>
          </a:p>
          <a:p>
            <a:pPr indent="-330200" lvl="0" marL="457200" rtl="0" algn="l">
              <a:lnSpc>
                <a:spcPct val="100000"/>
              </a:lnSpc>
              <a:spcBef>
                <a:spcPts val="0"/>
              </a:spcBef>
              <a:spcAft>
                <a:spcPts val="0"/>
              </a:spcAft>
              <a:buSzPts val="1600"/>
              <a:buChar char="●"/>
            </a:pPr>
            <a:r>
              <a:rPr lang="en"/>
              <a:t>Double Jumps </a:t>
            </a:r>
            <a:endParaRPr/>
          </a:p>
          <a:p>
            <a:pPr indent="-330200" lvl="0" marL="457200" rtl="0" algn="l">
              <a:lnSpc>
                <a:spcPct val="100000"/>
              </a:lnSpc>
              <a:spcBef>
                <a:spcPts val="0"/>
              </a:spcBef>
              <a:spcAft>
                <a:spcPts val="0"/>
              </a:spcAft>
              <a:buSzPts val="1600"/>
              <a:buChar char="●"/>
            </a:pPr>
            <a:r>
              <a:rPr lang="en"/>
              <a:t>King Piece </a:t>
            </a:r>
            <a:endParaRPr/>
          </a:p>
        </p:txBody>
      </p:sp>
      <p:pic>
        <p:nvPicPr>
          <p:cNvPr id="1322" name="Google Shape;1322;p46"/>
          <p:cNvPicPr preferRelativeResize="0"/>
          <p:nvPr/>
        </p:nvPicPr>
        <p:blipFill rotWithShape="1">
          <a:blip r:embed="rId4">
            <a:alphaModFix/>
          </a:blip>
          <a:srcRect b="5838" l="25537" r="23467" t="7152"/>
          <a:stretch/>
        </p:blipFill>
        <p:spPr>
          <a:xfrm>
            <a:off x="1491599" y="333475"/>
            <a:ext cx="1920000" cy="1842726"/>
          </a:xfrm>
          <a:prstGeom prst="rect">
            <a:avLst/>
          </a:prstGeom>
          <a:noFill/>
          <a:ln>
            <a:noFill/>
          </a:ln>
        </p:spPr>
      </p:pic>
      <p:pic>
        <p:nvPicPr>
          <p:cNvPr id="1323" name="Google Shape;1323;p46"/>
          <p:cNvPicPr preferRelativeResize="0"/>
          <p:nvPr/>
        </p:nvPicPr>
        <p:blipFill rotWithShape="1">
          <a:blip r:embed="rId5">
            <a:alphaModFix/>
          </a:blip>
          <a:srcRect b="0" l="22008" r="18454" t="0"/>
          <a:stretch/>
        </p:blipFill>
        <p:spPr>
          <a:xfrm rot="-1020103">
            <a:off x="5083338" y="473539"/>
            <a:ext cx="652201" cy="616226"/>
          </a:xfrm>
          <a:prstGeom prst="rect">
            <a:avLst/>
          </a:prstGeom>
          <a:noFill/>
          <a:ln>
            <a:noFill/>
          </a:ln>
        </p:spPr>
      </p:pic>
      <p:pic>
        <p:nvPicPr>
          <p:cNvPr id="1324" name="Google Shape;1324;p46"/>
          <p:cNvPicPr preferRelativeResize="0"/>
          <p:nvPr/>
        </p:nvPicPr>
        <p:blipFill rotWithShape="1">
          <a:blip r:embed="rId6">
            <a:alphaModFix/>
          </a:blip>
          <a:srcRect b="8336" l="18647" r="8852" t="7960"/>
          <a:stretch/>
        </p:blipFill>
        <p:spPr>
          <a:xfrm rot="-1152297">
            <a:off x="2228325" y="1412887"/>
            <a:ext cx="1647827" cy="1070150"/>
          </a:xfrm>
          <a:prstGeom prst="rect">
            <a:avLst/>
          </a:prstGeom>
          <a:noFill/>
          <a:ln>
            <a:noFill/>
          </a:ln>
        </p:spPr>
      </p:pic>
      <p:pic>
        <p:nvPicPr>
          <p:cNvPr id="1325" name="Google Shape;1325;p46"/>
          <p:cNvPicPr preferRelativeResize="0"/>
          <p:nvPr/>
        </p:nvPicPr>
        <p:blipFill rotWithShape="1">
          <a:blip r:embed="rId7">
            <a:alphaModFix/>
          </a:blip>
          <a:srcRect b="0" l="15236" r="10474" t="0"/>
          <a:stretch/>
        </p:blipFill>
        <p:spPr>
          <a:xfrm rot="1220421">
            <a:off x="1665699" y="2919147"/>
            <a:ext cx="1552575" cy="1390851"/>
          </a:xfrm>
          <a:prstGeom prst="rect">
            <a:avLst/>
          </a:prstGeom>
          <a:noFill/>
          <a:ln>
            <a:noFill/>
          </a:ln>
        </p:spPr>
      </p:pic>
      <p:pic>
        <p:nvPicPr>
          <p:cNvPr id="1326" name="Google Shape;1326;p46"/>
          <p:cNvPicPr preferRelativeResize="0"/>
          <p:nvPr/>
        </p:nvPicPr>
        <p:blipFill rotWithShape="1">
          <a:blip r:embed="rId5">
            <a:alphaModFix/>
          </a:blip>
          <a:srcRect b="0" l="22008" r="18454" t="0"/>
          <a:stretch/>
        </p:blipFill>
        <p:spPr>
          <a:xfrm rot="3321565">
            <a:off x="3843063" y="3766862"/>
            <a:ext cx="652200" cy="616227"/>
          </a:xfrm>
          <a:prstGeom prst="rect">
            <a:avLst/>
          </a:prstGeom>
          <a:noFill/>
          <a:ln>
            <a:noFill/>
          </a:ln>
        </p:spPr>
      </p:pic>
      <p:grpSp>
        <p:nvGrpSpPr>
          <p:cNvPr id="1327" name="Google Shape;1327;p46"/>
          <p:cNvGrpSpPr/>
          <p:nvPr/>
        </p:nvGrpSpPr>
        <p:grpSpPr>
          <a:xfrm>
            <a:off x="1003700" y="2099400"/>
            <a:ext cx="76825" cy="76800"/>
            <a:chOff x="3104875" y="1099400"/>
            <a:chExt cx="76825" cy="76800"/>
          </a:xfrm>
        </p:grpSpPr>
        <p:sp>
          <p:nvSpPr>
            <p:cNvPr id="1328" name="Google Shape;1328;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0" name="Google Shape;1330;p46"/>
          <p:cNvGrpSpPr/>
          <p:nvPr/>
        </p:nvGrpSpPr>
        <p:grpSpPr>
          <a:xfrm>
            <a:off x="3765550" y="1029325"/>
            <a:ext cx="76825" cy="76800"/>
            <a:chOff x="3104875" y="1099400"/>
            <a:chExt cx="76825" cy="76800"/>
          </a:xfrm>
        </p:grpSpPr>
        <p:sp>
          <p:nvSpPr>
            <p:cNvPr id="1331" name="Google Shape;1331;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3" name="Google Shape;1333;p46"/>
          <p:cNvGrpSpPr/>
          <p:nvPr/>
        </p:nvGrpSpPr>
        <p:grpSpPr>
          <a:xfrm>
            <a:off x="4870450" y="4197150"/>
            <a:ext cx="76825" cy="76800"/>
            <a:chOff x="3104875" y="1099400"/>
            <a:chExt cx="76825" cy="76800"/>
          </a:xfrm>
        </p:grpSpPr>
        <p:sp>
          <p:nvSpPr>
            <p:cNvPr id="1334" name="Google Shape;1334;p4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4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47"/>
          <p:cNvSpPr txBox="1"/>
          <p:nvPr>
            <p:ph idx="2" type="title"/>
          </p:nvPr>
        </p:nvSpPr>
        <p:spPr>
          <a:xfrm>
            <a:off x="720000" y="1496250"/>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pic>
        <p:nvPicPr>
          <p:cNvPr id="1341" name="Google Shape;1341;p47"/>
          <p:cNvPicPr preferRelativeResize="0"/>
          <p:nvPr/>
        </p:nvPicPr>
        <p:blipFill rotWithShape="1">
          <a:blip r:embed="rId3">
            <a:alphaModFix/>
          </a:blip>
          <a:srcRect b="4591" l="24331" r="23342" t="5721"/>
          <a:stretch/>
        </p:blipFill>
        <p:spPr>
          <a:xfrm rot="2268302">
            <a:off x="7040137" y="2719387"/>
            <a:ext cx="1857374" cy="1790699"/>
          </a:xfrm>
          <a:prstGeom prst="rect">
            <a:avLst/>
          </a:prstGeom>
          <a:noFill/>
          <a:ln>
            <a:noFill/>
          </a:ln>
        </p:spPr>
      </p:pic>
      <p:pic>
        <p:nvPicPr>
          <p:cNvPr id="1342" name="Google Shape;1342;p47"/>
          <p:cNvPicPr preferRelativeResize="0"/>
          <p:nvPr/>
        </p:nvPicPr>
        <p:blipFill rotWithShape="1">
          <a:blip r:embed="rId4">
            <a:alphaModFix/>
          </a:blip>
          <a:srcRect b="8336" l="18647" r="8852" t="7960"/>
          <a:stretch/>
        </p:blipFill>
        <p:spPr>
          <a:xfrm rot="-1406513">
            <a:off x="6447085" y="3651950"/>
            <a:ext cx="1175233" cy="763227"/>
          </a:xfrm>
          <a:prstGeom prst="rect">
            <a:avLst/>
          </a:prstGeom>
          <a:noFill/>
          <a:ln>
            <a:noFill/>
          </a:ln>
        </p:spPr>
      </p:pic>
      <p:pic>
        <p:nvPicPr>
          <p:cNvPr id="1343" name="Google Shape;1343;p47"/>
          <p:cNvPicPr preferRelativeResize="0"/>
          <p:nvPr/>
        </p:nvPicPr>
        <p:blipFill rotWithShape="1">
          <a:blip r:embed="rId5">
            <a:alphaModFix/>
          </a:blip>
          <a:srcRect b="5838" l="25537" r="23467" t="7152"/>
          <a:stretch/>
        </p:blipFill>
        <p:spPr>
          <a:xfrm>
            <a:off x="6035249" y="251825"/>
            <a:ext cx="1920000" cy="1842726"/>
          </a:xfrm>
          <a:prstGeom prst="rect">
            <a:avLst/>
          </a:prstGeom>
          <a:noFill/>
          <a:ln>
            <a:noFill/>
          </a:ln>
        </p:spPr>
      </p:pic>
      <p:pic>
        <p:nvPicPr>
          <p:cNvPr id="1344" name="Google Shape;1344;p47"/>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345" name="Google Shape;1345;p47"/>
          <p:cNvSpPr txBox="1"/>
          <p:nvPr>
            <p:ph type="title"/>
          </p:nvPr>
        </p:nvSpPr>
        <p:spPr>
          <a:xfrm>
            <a:off x="720000" y="2384238"/>
            <a:ext cx="7351800"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Why Checkers?</a:t>
            </a:r>
            <a:endParaRPr/>
          </a:p>
        </p:txBody>
      </p:sp>
      <p:grpSp>
        <p:nvGrpSpPr>
          <p:cNvPr id="1346" name="Google Shape;1346;p47"/>
          <p:cNvGrpSpPr/>
          <p:nvPr/>
        </p:nvGrpSpPr>
        <p:grpSpPr>
          <a:xfrm>
            <a:off x="8219800" y="2094550"/>
            <a:ext cx="76825" cy="76800"/>
            <a:chOff x="3104875" y="1099400"/>
            <a:chExt cx="76825" cy="76800"/>
          </a:xfrm>
        </p:grpSpPr>
        <p:sp>
          <p:nvSpPr>
            <p:cNvPr id="1347" name="Google Shape;1347;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9" name="Google Shape;1349;p47"/>
          <p:cNvGrpSpPr/>
          <p:nvPr/>
        </p:nvGrpSpPr>
        <p:grpSpPr>
          <a:xfrm rot="1891135">
            <a:off x="4266962" y="4210993"/>
            <a:ext cx="76828" cy="76803"/>
            <a:chOff x="3104875" y="1099400"/>
            <a:chExt cx="76825" cy="76800"/>
          </a:xfrm>
        </p:grpSpPr>
        <p:sp>
          <p:nvSpPr>
            <p:cNvPr id="1350" name="Google Shape;1350;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2" name="Google Shape;1352;p47"/>
          <p:cNvGrpSpPr/>
          <p:nvPr/>
        </p:nvGrpSpPr>
        <p:grpSpPr>
          <a:xfrm>
            <a:off x="2400025" y="1210988"/>
            <a:ext cx="76825" cy="76800"/>
            <a:chOff x="3104875" y="1099400"/>
            <a:chExt cx="76825" cy="76800"/>
          </a:xfrm>
        </p:grpSpPr>
        <p:sp>
          <p:nvSpPr>
            <p:cNvPr id="1353" name="Google Shape;1353;p47"/>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47"/>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55" name="Google Shape;1355;p47"/>
          <p:cNvPicPr preferRelativeResize="0"/>
          <p:nvPr/>
        </p:nvPicPr>
        <p:blipFill rotWithShape="1">
          <a:blip r:embed="rId7">
            <a:alphaModFix/>
          </a:blip>
          <a:srcRect b="0" l="22008" r="18454" t="0"/>
          <a:stretch/>
        </p:blipFill>
        <p:spPr>
          <a:xfrm rot="1203247">
            <a:off x="1616204" y="3965720"/>
            <a:ext cx="903665" cy="853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48"/>
          <p:cNvSpPr txBox="1"/>
          <p:nvPr>
            <p:ph type="title"/>
          </p:nvPr>
        </p:nvSpPr>
        <p:spPr>
          <a:xfrm>
            <a:off x="3577116" y="610750"/>
            <a:ext cx="5006700" cy="53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4000"/>
              <a:t>Why Checkers?</a:t>
            </a:r>
            <a:endParaRPr sz="4000"/>
          </a:p>
        </p:txBody>
      </p:sp>
      <p:sp>
        <p:nvSpPr>
          <p:cNvPr id="1361" name="Google Shape;1361;p48"/>
          <p:cNvSpPr txBox="1"/>
          <p:nvPr>
            <p:ph idx="1" type="subTitle"/>
          </p:nvPr>
        </p:nvSpPr>
        <p:spPr>
          <a:xfrm>
            <a:off x="3391250" y="1476924"/>
            <a:ext cx="5006700" cy="33501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SzPts val="3000"/>
              <a:buChar char="●"/>
            </a:pPr>
            <a:r>
              <a:rPr lang="en"/>
              <a:t>Simple rules, but deep complexity </a:t>
            </a:r>
            <a:endParaRPr/>
          </a:p>
          <a:p>
            <a:pPr indent="-419100" lvl="0" marL="457200" rtl="0" algn="l">
              <a:lnSpc>
                <a:spcPct val="100000"/>
              </a:lnSpc>
              <a:spcBef>
                <a:spcPts val="0"/>
              </a:spcBef>
              <a:spcAft>
                <a:spcPts val="0"/>
              </a:spcAft>
              <a:buSzPts val="3000"/>
              <a:buChar char="●"/>
            </a:pPr>
            <a:r>
              <a:rPr lang="en"/>
              <a:t>Fundamental</a:t>
            </a:r>
            <a:r>
              <a:rPr lang="en"/>
              <a:t> aspects of AI. </a:t>
            </a:r>
            <a:endParaRPr/>
          </a:p>
          <a:p>
            <a:pPr indent="-419100" lvl="0" marL="457200" rtl="0" algn="l">
              <a:lnSpc>
                <a:spcPct val="100000"/>
              </a:lnSpc>
              <a:spcBef>
                <a:spcPts val="0"/>
              </a:spcBef>
              <a:spcAft>
                <a:spcPts val="0"/>
              </a:spcAft>
              <a:buSzPts val="3000"/>
              <a:buChar char="●"/>
            </a:pPr>
            <a:r>
              <a:rPr lang="en"/>
              <a:t>First ever computer to win a championship #CHAMPION</a:t>
            </a:r>
            <a:endParaRPr/>
          </a:p>
        </p:txBody>
      </p:sp>
      <p:pic>
        <p:nvPicPr>
          <p:cNvPr id="1362" name="Google Shape;1362;p48"/>
          <p:cNvPicPr preferRelativeResize="0"/>
          <p:nvPr/>
        </p:nvPicPr>
        <p:blipFill rotWithShape="1">
          <a:blip r:embed="rId3">
            <a:alphaModFix/>
          </a:blip>
          <a:srcRect b="5838" l="25537" r="23467" t="7152"/>
          <a:stretch/>
        </p:blipFill>
        <p:spPr>
          <a:xfrm>
            <a:off x="1353599" y="1585225"/>
            <a:ext cx="1920000" cy="1842726"/>
          </a:xfrm>
          <a:prstGeom prst="rect">
            <a:avLst/>
          </a:prstGeom>
          <a:noFill/>
          <a:ln>
            <a:noFill/>
          </a:ln>
        </p:spPr>
      </p:pic>
      <p:pic>
        <p:nvPicPr>
          <p:cNvPr id="1363" name="Google Shape;1363;p48"/>
          <p:cNvPicPr preferRelativeResize="0"/>
          <p:nvPr/>
        </p:nvPicPr>
        <p:blipFill rotWithShape="1">
          <a:blip r:embed="rId4">
            <a:alphaModFix/>
          </a:blip>
          <a:srcRect b="0" l="15236" r="10474" t="0"/>
          <a:stretch/>
        </p:blipFill>
        <p:spPr>
          <a:xfrm rot="-1358193">
            <a:off x="674149" y="1062985"/>
            <a:ext cx="1552576" cy="1390852"/>
          </a:xfrm>
          <a:prstGeom prst="rect">
            <a:avLst/>
          </a:prstGeom>
          <a:noFill/>
          <a:ln>
            <a:noFill/>
          </a:ln>
        </p:spPr>
      </p:pic>
      <p:grpSp>
        <p:nvGrpSpPr>
          <p:cNvPr id="1364" name="Google Shape;1364;p48"/>
          <p:cNvGrpSpPr/>
          <p:nvPr/>
        </p:nvGrpSpPr>
        <p:grpSpPr>
          <a:xfrm>
            <a:off x="8219800" y="2094550"/>
            <a:ext cx="76825" cy="76800"/>
            <a:chOff x="3104875" y="1099400"/>
            <a:chExt cx="76825" cy="76800"/>
          </a:xfrm>
        </p:grpSpPr>
        <p:sp>
          <p:nvSpPr>
            <p:cNvPr id="1365" name="Google Shape;1365;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48"/>
          <p:cNvGrpSpPr/>
          <p:nvPr/>
        </p:nvGrpSpPr>
        <p:grpSpPr>
          <a:xfrm>
            <a:off x="2830475" y="905613"/>
            <a:ext cx="76825" cy="76800"/>
            <a:chOff x="3104875" y="1099400"/>
            <a:chExt cx="76825" cy="76800"/>
          </a:xfrm>
        </p:grpSpPr>
        <p:sp>
          <p:nvSpPr>
            <p:cNvPr id="1368" name="Google Shape;1368;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70" name="Google Shape;1370;p48"/>
          <p:cNvPicPr preferRelativeResize="0"/>
          <p:nvPr/>
        </p:nvPicPr>
        <p:blipFill rotWithShape="1">
          <a:blip r:embed="rId5">
            <a:alphaModFix/>
          </a:blip>
          <a:srcRect b="0" l="22008" r="18454" t="0"/>
          <a:stretch/>
        </p:blipFill>
        <p:spPr>
          <a:xfrm rot="1203247">
            <a:off x="2250929" y="3556995"/>
            <a:ext cx="903665" cy="853810"/>
          </a:xfrm>
          <a:prstGeom prst="rect">
            <a:avLst/>
          </a:prstGeom>
          <a:noFill/>
          <a:ln>
            <a:noFill/>
          </a:ln>
        </p:spPr>
      </p:pic>
      <p:grpSp>
        <p:nvGrpSpPr>
          <p:cNvPr id="1371" name="Google Shape;1371;p48"/>
          <p:cNvGrpSpPr/>
          <p:nvPr/>
        </p:nvGrpSpPr>
        <p:grpSpPr>
          <a:xfrm>
            <a:off x="1038925" y="3057463"/>
            <a:ext cx="76825" cy="76800"/>
            <a:chOff x="3104875" y="1099400"/>
            <a:chExt cx="76825" cy="76800"/>
          </a:xfrm>
        </p:grpSpPr>
        <p:sp>
          <p:nvSpPr>
            <p:cNvPr id="1372" name="Google Shape;1372;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4" name="Google Shape;1374;p48"/>
          <p:cNvGrpSpPr/>
          <p:nvPr/>
        </p:nvGrpSpPr>
        <p:grpSpPr>
          <a:xfrm>
            <a:off x="7587300" y="4276238"/>
            <a:ext cx="76825" cy="76800"/>
            <a:chOff x="3104875" y="1099400"/>
            <a:chExt cx="76825" cy="76800"/>
          </a:xfrm>
        </p:grpSpPr>
        <p:sp>
          <p:nvSpPr>
            <p:cNvPr id="1375" name="Google Shape;1375;p48"/>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8"/>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49"/>
          <p:cNvSpPr txBox="1"/>
          <p:nvPr>
            <p:ph idx="2" type="title"/>
          </p:nvPr>
        </p:nvSpPr>
        <p:spPr>
          <a:xfrm>
            <a:off x="720000" y="1496250"/>
            <a:ext cx="13818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pic>
        <p:nvPicPr>
          <p:cNvPr id="1382" name="Google Shape;1382;p49"/>
          <p:cNvPicPr preferRelativeResize="0"/>
          <p:nvPr/>
        </p:nvPicPr>
        <p:blipFill rotWithShape="1">
          <a:blip r:embed="rId3">
            <a:alphaModFix/>
          </a:blip>
          <a:srcRect b="4591" l="24331" r="23342" t="5721"/>
          <a:stretch/>
        </p:blipFill>
        <p:spPr>
          <a:xfrm rot="2268302">
            <a:off x="7040138" y="2719387"/>
            <a:ext cx="1857374" cy="1790698"/>
          </a:xfrm>
          <a:prstGeom prst="rect">
            <a:avLst/>
          </a:prstGeom>
          <a:noFill/>
          <a:ln>
            <a:noFill/>
          </a:ln>
        </p:spPr>
      </p:pic>
      <p:pic>
        <p:nvPicPr>
          <p:cNvPr id="1383" name="Google Shape;1383;p49"/>
          <p:cNvPicPr preferRelativeResize="0"/>
          <p:nvPr/>
        </p:nvPicPr>
        <p:blipFill rotWithShape="1">
          <a:blip r:embed="rId4">
            <a:alphaModFix/>
          </a:blip>
          <a:srcRect b="8336" l="18647" r="8852" t="7960"/>
          <a:stretch/>
        </p:blipFill>
        <p:spPr>
          <a:xfrm rot="-1406513">
            <a:off x="6447085" y="3651950"/>
            <a:ext cx="1175233" cy="763228"/>
          </a:xfrm>
          <a:prstGeom prst="rect">
            <a:avLst/>
          </a:prstGeom>
          <a:noFill/>
          <a:ln>
            <a:noFill/>
          </a:ln>
        </p:spPr>
      </p:pic>
      <p:pic>
        <p:nvPicPr>
          <p:cNvPr id="1384" name="Google Shape;1384;p49"/>
          <p:cNvPicPr preferRelativeResize="0"/>
          <p:nvPr/>
        </p:nvPicPr>
        <p:blipFill rotWithShape="1">
          <a:blip r:embed="rId5">
            <a:alphaModFix/>
          </a:blip>
          <a:srcRect b="5838" l="25539" r="23463" t="7152"/>
          <a:stretch/>
        </p:blipFill>
        <p:spPr>
          <a:xfrm>
            <a:off x="6035249" y="251825"/>
            <a:ext cx="1920000" cy="1842726"/>
          </a:xfrm>
          <a:prstGeom prst="rect">
            <a:avLst/>
          </a:prstGeom>
          <a:noFill/>
          <a:ln>
            <a:noFill/>
          </a:ln>
        </p:spPr>
      </p:pic>
      <p:pic>
        <p:nvPicPr>
          <p:cNvPr id="1385" name="Google Shape;1385;p49"/>
          <p:cNvPicPr preferRelativeResize="0"/>
          <p:nvPr/>
        </p:nvPicPr>
        <p:blipFill rotWithShape="1">
          <a:blip r:embed="rId6">
            <a:alphaModFix/>
          </a:blip>
          <a:srcRect b="0" l="15236" r="10474" t="0"/>
          <a:stretch/>
        </p:blipFill>
        <p:spPr>
          <a:xfrm rot="1220421">
            <a:off x="4940349" y="553959"/>
            <a:ext cx="1552575" cy="1390851"/>
          </a:xfrm>
          <a:prstGeom prst="rect">
            <a:avLst/>
          </a:prstGeom>
          <a:noFill/>
          <a:ln>
            <a:noFill/>
          </a:ln>
        </p:spPr>
      </p:pic>
      <p:sp>
        <p:nvSpPr>
          <p:cNvPr id="1386" name="Google Shape;1386;p49"/>
          <p:cNvSpPr txBox="1"/>
          <p:nvPr>
            <p:ph type="title"/>
          </p:nvPr>
        </p:nvSpPr>
        <p:spPr>
          <a:xfrm>
            <a:off x="720000" y="2384238"/>
            <a:ext cx="7351800"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Designing The Game</a:t>
            </a:r>
            <a:endParaRPr/>
          </a:p>
        </p:txBody>
      </p:sp>
      <p:grpSp>
        <p:nvGrpSpPr>
          <p:cNvPr id="1387" name="Google Shape;1387;p49"/>
          <p:cNvGrpSpPr/>
          <p:nvPr/>
        </p:nvGrpSpPr>
        <p:grpSpPr>
          <a:xfrm>
            <a:off x="8219800" y="2094550"/>
            <a:ext cx="76825" cy="76800"/>
            <a:chOff x="3104875" y="1099400"/>
            <a:chExt cx="76825" cy="76800"/>
          </a:xfrm>
        </p:grpSpPr>
        <p:sp>
          <p:nvSpPr>
            <p:cNvPr id="1388" name="Google Shape;1388;p4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0" name="Google Shape;1390;p49"/>
          <p:cNvGrpSpPr/>
          <p:nvPr/>
        </p:nvGrpSpPr>
        <p:grpSpPr>
          <a:xfrm rot="1891135">
            <a:off x="4266960" y="4210991"/>
            <a:ext cx="76828" cy="76803"/>
            <a:chOff x="3104875" y="1099400"/>
            <a:chExt cx="76825" cy="76800"/>
          </a:xfrm>
        </p:grpSpPr>
        <p:sp>
          <p:nvSpPr>
            <p:cNvPr id="1391" name="Google Shape;1391;p4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3" name="Google Shape;1393;p49"/>
          <p:cNvGrpSpPr/>
          <p:nvPr/>
        </p:nvGrpSpPr>
        <p:grpSpPr>
          <a:xfrm>
            <a:off x="2400025" y="1210988"/>
            <a:ext cx="76825" cy="76800"/>
            <a:chOff x="3104875" y="1099400"/>
            <a:chExt cx="76825" cy="76800"/>
          </a:xfrm>
        </p:grpSpPr>
        <p:sp>
          <p:nvSpPr>
            <p:cNvPr id="1394" name="Google Shape;1394;p4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96" name="Google Shape;1396;p49"/>
          <p:cNvPicPr preferRelativeResize="0"/>
          <p:nvPr/>
        </p:nvPicPr>
        <p:blipFill rotWithShape="1">
          <a:blip r:embed="rId7">
            <a:alphaModFix/>
          </a:blip>
          <a:srcRect b="0" l="22009" r="18455" t="0"/>
          <a:stretch/>
        </p:blipFill>
        <p:spPr>
          <a:xfrm rot="1203247">
            <a:off x="1616204" y="3965720"/>
            <a:ext cx="903665" cy="8538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Designing the Game</a:t>
            </a:r>
            <a:endParaRPr/>
          </a:p>
        </p:txBody>
      </p:sp>
      <p:pic>
        <p:nvPicPr>
          <p:cNvPr id="1402" name="Google Shape;1402;p50"/>
          <p:cNvPicPr preferRelativeResize="0"/>
          <p:nvPr/>
        </p:nvPicPr>
        <p:blipFill>
          <a:blip r:embed="rId3">
            <a:alphaModFix/>
          </a:blip>
          <a:stretch>
            <a:fillRect/>
          </a:stretch>
        </p:blipFill>
        <p:spPr>
          <a:xfrm>
            <a:off x="2992725" y="1443500"/>
            <a:ext cx="5668100" cy="2440050"/>
          </a:xfrm>
          <a:prstGeom prst="rect">
            <a:avLst/>
          </a:prstGeom>
          <a:noFill/>
          <a:ln>
            <a:noFill/>
          </a:ln>
        </p:spPr>
      </p:pic>
      <p:pic>
        <p:nvPicPr>
          <p:cNvPr id="1403" name="Google Shape;1403;p50"/>
          <p:cNvPicPr preferRelativeResize="0"/>
          <p:nvPr/>
        </p:nvPicPr>
        <p:blipFill>
          <a:blip r:embed="rId4">
            <a:alphaModFix/>
          </a:blip>
          <a:stretch>
            <a:fillRect/>
          </a:stretch>
        </p:blipFill>
        <p:spPr>
          <a:xfrm>
            <a:off x="298550" y="1443500"/>
            <a:ext cx="2313350" cy="2440050"/>
          </a:xfrm>
          <a:prstGeom prst="rect">
            <a:avLst/>
          </a:prstGeom>
          <a:noFill/>
          <a:ln>
            <a:noFill/>
          </a:ln>
        </p:spPr>
      </p:pic>
      <p:pic>
        <p:nvPicPr>
          <p:cNvPr id="1404" name="Google Shape;1404;p50"/>
          <p:cNvPicPr preferRelativeResize="0"/>
          <p:nvPr/>
        </p:nvPicPr>
        <p:blipFill rotWithShape="1">
          <a:blip r:embed="rId5">
            <a:alphaModFix/>
          </a:blip>
          <a:srcRect b="4591" l="24331" r="23342" t="5721"/>
          <a:stretch/>
        </p:blipFill>
        <p:spPr>
          <a:xfrm rot="2268302">
            <a:off x="7361463" y="3933012"/>
            <a:ext cx="1857374" cy="17906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Designing The Game</a:t>
            </a:r>
            <a:endParaRPr/>
          </a:p>
        </p:txBody>
      </p:sp>
      <p:pic>
        <p:nvPicPr>
          <p:cNvPr id="1410" name="Google Shape;1410;p51"/>
          <p:cNvPicPr preferRelativeResize="0"/>
          <p:nvPr/>
        </p:nvPicPr>
        <p:blipFill>
          <a:blip r:embed="rId3">
            <a:alphaModFix/>
          </a:blip>
          <a:stretch>
            <a:fillRect/>
          </a:stretch>
        </p:blipFill>
        <p:spPr>
          <a:xfrm>
            <a:off x="913587" y="3590400"/>
            <a:ext cx="6952401" cy="1461750"/>
          </a:xfrm>
          <a:prstGeom prst="rect">
            <a:avLst/>
          </a:prstGeom>
          <a:noFill/>
          <a:ln>
            <a:noFill/>
          </a:ln>
        </p:spPr>
      </p:pic>
      <p:pic>
        <p:nvPicPr>
          <p:cNvPr id="1411" name="Google Shape;1411;p51"/>
          <p:cNvPicPr preferRelativeResize="0"/>
          <p:nvPr/>
        </p:nvPicPr>
        <p:blipFill rotWithShape="1">
          <a:blip r:embed="rId4">
            <a:alphaModFix/>
          </a:blip>
          <a:srcRect b="4591" l="24331" r="23342" t="5721"/>
          <a:stretch/>
        </p:blipFill>
        <p:spPr>
          <a:xfrm rot="2268302">
            <a:off x="-20412" y="75387"/>
            <a:ext cx="1857374" cy="1790698"/>
          </a:xfrm>
          <a:prstGeom prst="rect">
            <a:avLst/>
          </a:prstGeom>
          <a:noFill/>
          <a:ln>
            <a:noFill/>
          </a:ln>
        </p:spPr>
      </p:pic>
      <p:pic>
        <p:nvPicPr>
          <p:cNvPr id="1412" name="Google Shape;1412;p51"/>
          <p:cNvPicPr preferRelativeResize="0"/>
          <p:nvPr/>
        </p:nvPicPr>
        <p:blipFill>
          <a:blip r:embed="rId5">
            <a:alphaModFix/>
          </a:blip>
          <a:stretch>
            <a:fillRect/>
          </a:stretch>
        </p:blipFill>
        <p:spPr>
          <a:xfrm>
            <a:off x="2137800" y="1178525"/>
            <a:ext cx="4421750" cy="2259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52"/>
          <p:cNvSpPr txBox="1"/>
          <p:nvPr>
            <p:ph type="title"/>
          </p:nvPr>
        </p:nvSpPr>
        <p:spPr>
          <a:xfrm>
            <a:off x="683450" y="918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Designing The Game</a:t>
            </a:r>
            <a:endParaRPr/>
          </a:p>
        </p:txBody>
      </p:sp>
      <p:pic>
        <p:nvPicPr>
          <p:cNvPr id="1418" name="Google Shape;1418;p52"/>
          <p:cNvPicPr preferRelativeResize="0"/>
          <p:nvPr/>
        </p:nvPicPr>
        <p:blipFill>
          <a:blip r:embed="rId3">
            <a:alphaModFix/>
          </a:blip>
          <a:stretch>
            <a:fillRect/>
          </a:stretch>
        </p:blipFill>
        <p:spPr>
          <a:xfrm>
            <a:off x="127900" y="781824"/>
            <a:ext cx="5134376" cy="2263400"/>
          </a:xfrm>
          <a:prstGeom prst="rect">
            <a:avLst/>
          </a:prstGeom>
          <a:noFill/>
          <a:ln>
            <a:noFill/>
          </a:ln>
        </p:spPr>
      </p:pic>
      <p:pic>
        <p:nvPicPr>
          <p:cNvPr id="1419" name="Google Shape;1419;p52"/>
          <p:cNvPicPr preferRelativeResize="0"/>
          <p:nvPr/>
        </p:nvPicPr>
        <p:blipFill>
          <a:blip r:embed="rId4">
            <a:alphaModFix/>
          </a:blip>
          <a:stretch>
            <a:fillRect/>
          </a:stretch>
        </p:blipFill>
        <p:spPr>
          <a:xfrm>
            <a:off x="4012770" y="3045225"/>
            <a:ext cx="5009207" cy="1839100"/>
          </a:xfrm>
          <a:prstGeom prst="rect">
            <a:avLst/>
          </a:prstGeom>
          <a:noFill/>
          <a:ln>
            <a:noFill/>
          </a:ln>
        </p:spPr>
      </p:pic>
      <p:pic>
        <p:nvPicPr>
          <p:cNvPr id="1420" name="Google Shape;1420;p52"/>
          <p:cNvPicPr preferRelativeResize="0"/>
          <p:nvPr/>
        </p:nvPicPr>
        <p:blipFill rotWithShape="1">
          <a:blip r:embed="rId5">
            <a:alphaModFix/>
          </a:blip>
          <a:srcRect b="0" l="15236" r="10474" t="0"/>
          <a:stretch/>
        </p:blipFill>
        <p:spPr>
          <a:xfrm rot="1220421">
            <a:off x="6071449" y="1008284"/>
            <a:ext cx="1552575" cy="1390851"/>
          </a:xfrm>
          <a:prstGeom prst="rect">
            <a:avLst/>
          </a:prstGeom>
          <a:noFill/>
          <a:ln>
            <a:noFill/>
          </a:ln>
        </p:spPr>
      </p:pic>
      <p:pic>
        <p:nvPicPr>
          <p:cNvPr id="1421" name="Google Shape;1421;p52"/>
          <p:cNvPicPr preferRelativeResize="0"/>
          <p:nvPr/>
        </p:nvPicPr>
        <p:blipFill rotWithShape="1">
          <a:blip r:embed="rId6">
            <a:alphaModFix/>
          </a:blip>
          <a:srcRect b="5838" l="25539" r="23463" t="7152"/>
          <a:stretch/>
        </p:blipFill>
        <p:spPr>
          <a:xfrm>
            <a:off x="772699" y="3300763"/>
            <a:ext cx="1920000" cy="1842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